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83" r:id="rId2"/>
    <p:sldId id="257" r:id="rId3"/>
    <p:sldId id="333" r:id="rId4"/>
    <p:sldId id="339" r:id="rId5"/>
    <p:sldId id="342" r:id="rId6"/>
    <p:sldId id="343" r:id="rId7"/>
    <p:sldId id="380" r:id="rId8"/>
    <p:sldId id="346" r:id="rId9"/>
    <p:sldId id="355" r:id="rId10"/>
    <p:sldId id="358" r:id="rId11"/>
    <p:sldId id="381" r:id="rId12"/>
    <p:sldId id="382" r:id="rId13"/>
    <p:sldId id="379" r:id="rId1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D6F35A-6CA3-4034-9E2D-BA2338661616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43E53AF9-C5CD-4607-BAED-F619B3B2D306}">
      <dgm:prSet phldrT="[Texto]"/>
      <dgm:spPr/>
      <dgm:t>
        <a:bodyPr/>
        <a:lstStyle/>
        <a:p>
          <a:r>
            <a:rPr lang="es-ES" b="1" dirty="0" smtClean="0"/>
            <a:t>Obra multimedia</a:t>
          </a:r>
          <a:endParaRPr lang="es-ES" b="1" dirty="0"/>
        </a:p>
      </dgm:t>
    </dgm:pt>
    <dgm:pt modelId="{24C15798-BCD0-448F-92C2-F9B198F62ACF}" type="parTrans" cxnId="{414934A0-DF81-41D9-86C8-80890FFB11AA}">
      <dgm:prSet/>
      <dgm:spPr/>
      <dgm:t>
        <a:bodyPr/>
        <a:lstStyle/>
        <a:p>
          <a:endParaRPr lang="es-ES"/>
        </a:p>
      </dgm:t>
    </dgm:pt>
    <dgm:pt modelId="{5DCAE566-9999-45E0-863C-8B36ED88D5BA}" type="sibTrans" cxnId="{414934A0-DF81-41D9-86C8-80890FFB11AA}">
      <dgm:prSet/>
      <dgm:spPr/>
      <dgm:t>
        <a:bodyPr/>
        <a:lstStyle/>
        <a:p>
          <a:endParaRPr lang="es-ES"/>
        </a:p>
      </dgm:t>
    </dgm:pt>
    <dgm:pt modelId="{3192D740-2478-491F-8EFE-5EE61FD9AD91}">
      <dgm:prSet phldrT="[Texto]"/>
      <dgm:spPr/>
      <dgm:t>
        <a:bodyPr/>
        <a:lstStyle/>
        <a:p>
          <a:r>
            <a:rPr lang="es-ES" b="1"/>
            <a:t>producción</a:t>
          </a:r>
        </a:p>
      </dgm:t>
    </dgm:pt>
    <dgm:pt modelId="{F6F2B30C-95B8-4474-B999-0304735A2490}" type="parTrans" cxnId="{357B85E6-6F3B-4BDD-BFDA-78DC761F35C2}">
      <dgm:prSet/>
      <dgm:spPr/>
      <dgm:t>
        <a:bodyPr/>
        <a:lstStyle/>
        <a:p>
          <a:endParaRPr lang="es-ES"/>
        </a:p>
      </dgm:t>
    </dgm:pt>
    <dgm:pt modelId="{EFB114FD-079A-4D34-9DA2-3C20271D5C82}" type="sibTrans" cxnId="{357B85E6-6F3B-4BDD-BFDA-78DC761F35C2}">
      <dgm:prSet/>
      <dgm:spPr/>
      <dgm:t>
        <a:bodyPr/>
        <a:lstStyle/>
        <a:p>
          <a:endParaRPr lang="es-ES"/>
        </a:p>
      </dgm:t>
    </dgm:pt>
    <dgm:pt modelId="{157A0AD6-621D-4462-82EA-6FFCEADA5CE2}">
      <dgm:prSet/>
      <dgm:spPr/>
      <dgm:t>
        <a:bodyPr/>
        <a:lstStyle/>
        <a:p>
          <a:r>
            <a:rPr lang="es-ES" b="1"/>
            <a:t>guiones</a:t>
          </a:r>
        </a:p>
      </dgm:t>
    </dgm:pt>
    <dgm:pt modelId="{A1956361-4FEF-4396-9727-FBC25D6605F3}" type="parTrans" cxnId="{A3C09906-78BD-4740-BF83-8B106C597B3E}">
      <dgm:prSet/>
      <dgm:spPr/>
      <dgm:t>
        <a:bodyPr/>
        <a:lstStyle/>
        <a:p>
          <a:endParaRPr lang="es-ES"/>
        </a:p>
      </dgm:t>
    </dgm:pt>
    <dgm:pt modelId="{D0E1E409-8F1A-42A7-AEED-CE55B4D43858}" type="sibTrans" cxnId="{A3C09906-78BD-4740-BF83-8B106C597B3E}">
      <dgm:prSet/>
      <dgm:spPr/>
      <dgm:t>
        <a:bodyPr/>
        <a:lstStyle/>
        <a:p>
          <a:endParaRPr lang="es-ES"/>
        </a:p>
      </dgm:t>
    </dgm:pt>
    <dgm:pt modelId="{1BA63763-94E9-4438-B724-4A6BF9146138}">
      <dgm:prSet/>
      <dgm:spPr/>
      <dgm:t>
        <a:bodyPr/>
        <a:lstStyle/>
        <a:p>
          <a:r>
            <a:rPr lang="es-ES" b="1"/>
            <a:t>comercialización</a:t>
          </a:r>
        </a:p>
      </dgm:t>
    </dgm:pt>
    <dgm:pt modelId="{7BE5ED9C-04D6-423C-AE58-DE998758657B}" type="parTrans" cxnId="{4F3C452A-6422-4327-B5B5-175FCAA4CD44}">
      <dgm:prSet/>
      <dgm:spPr/>
      <dgm:t>
        <a:bodyPr/>
        <a:lstStyle/>
        <a:p>
          <a:endParaRPr lang="es-ES"/>
        </a:p>
      </dgm:t>
    </dgm:pt>
    <dgm:pt modelId="{1F9AF9B9-F14A-469D-9F90-A054693A1A06}" type="sibTrans" cxnId="{4F3C452A-6422-4327-B5B5-175FCAA4CD44}">
      <dgm:prSet/>
      <dgm:spPr/>
      <dgm:t>
        <a:bodyPr/>
        <a:lstStyle/>
        <a:p>
          <a:endParaRPr lang="es-ES"/>
        </a:p>
      </dgm:t>
    </dgm:pt>
    <dgm:pt modelId="{6E0CACCB-B076-48FC-84BD-EAE3F5C2CBFA}">
      <dgm:prSet/>
      <dgm:spPr/>
      <dgm:t>
        <a:bodyPr/>
        <a:lstStyle/>
        <a:p>
          <a:r>
            <a:rPr lang="es-ES" b="1"/>
            <a:t>diseños</a:t>
          </a:r>
        </a:p>
      </dgm:t>
    </dgm:pt>
    <dgm:pt modelId="{BBA5CCF9-4810-4DE7-AC98-5FBD0C871378}" type="parTrans" cxnId="{4C39A721-386E-48DD-AB26-784811DFC983}">
      <dgm:prSet/>
      <dgm:spPr/>
      <dgm:t>
        <a:bodyPr/>
        <a:lstStyle/>
        <a:p>
          <a:endParaRPr lang="es-ES"/>
        </a:p>
      </dgm:t>
    </dgm:pt>
    <dgm:pt modelId="{D2D3A4AC-6119-40BB-86AF-61F2BF33E549}" type="sibTrans" cxnId="{4C39A721-386E-48DD-AB26-784811DFC983}">
      <dgm:prSet/>
      <dgm:spPr/>
      <dgm:t>
        <a:bodyPr/>
        <a:lstStyle/>
        <a:p>
          <a:endParaRPr lang="es-ES"/>
        </a:p>
      </dgm:t>
    </dgm:pt>
    <dgm:pt modelId="{CCC26CF7-4358-4FCF-B1DC-F791FEA1BF93}">
      <dgm:prSet/>
      <dgm:spPr/>
      <dgm:t>
        <a:bodyPr/>
        <a:lstStyle/>
        <a:p>
          <a:r>
            <a:rPr lang="es-ES" b="1"/>
            <a:t>dibujos</a:t>
          </a:r>
        </a:p>
      </dgm:t>
    </dgm:pt>
    <dgm:pt modelId="{822F52BA-1C7A-46BF-8B9F-4DEDBD16195A}" type="parTrans" cxnId="{9BE15AC8-637C-459C-AAE3-C32166E11686}">
      <dgm:prSet/>
      <dgm:spPr/>
      <dgm:t>
        <a:bodyPr/>
        <a:lstStyle/>
        <a:p>
          <a:endParaRPr lang="es-ES"/>
        </a:p>
      </dgm:t>
    </dgm:pt>
    <dgm:pt modelId="{DE54A87E-5BB2-48B3-BB4F-1463FC4D834A}" type="sibTrans" cxnId="{9BE15AC8-637C-459C-AAE3-C32166E11686}">
      <dgm:prSet/>
      <dgm:spPr/>
      <dgm:t>
        <a:bodyPr/>
        <a:lstStyle/>
        <a:p>
          <a:endParaRPr lang="es-ES"/>
        </a:p>
      </dgm:t>
    </dgm:pt>
    <dgm:pt modelId="{A586188A-98AE-4554-901D-935643FA8878}">
      <dgm:prSet/>
      <dgm:spPr/>
      <dgm:t>
        <a:bodyPr/>
        <a:lstStyle/>
        <a:p>
          <a:r>
            <a:rPr lang="es-ES" b="1"/>
            <a:t>música</a:t>
          </a:r>
        </a:p>
      </dgm:t>
    </dgm:pt>
    <dgm:pt modelId="{70217B24-4E18-4690-95E9-5CD030CEB921}" type="parTrans" cxnId="{1FFD39D0-533C-45D9-89E0-04363D11A870}">
      <dgm:prSet/>
      <dgm:spPr/>
      <dgm:t>
        <a:bodyPr/>
        <a:lstStyle/>
        <a:p>
          <a:endParaRPr lang="es-ES"/>
        </a:p>
      </dgm:t>
    </dgm:pt>
    <dgm:pt modelId="{9835A9BA-76EF-420B-84B3-CBD826A401B0}" type="sibTrans" cxnId="{1FFD39D0-533C-45D9-89E0-04363D11A870}">
      <dgm:prSet/>
      <dgm:spPr/>
      <dgm:t>
        <a:bodyPr/>
        <a:lstStyle/>
        <a:p>
          <a:endParaRPr lang="es-ES"/>
        </a:p>
      </dgm:t>
    </dgm:pt>
    <dgm:pt modelId="{00457734-F610-4E11-96D3-0EFE9804B7AE}">
      <dgm:prSet/>
      <dgm:spPr/>
      <dgm:t>
        <a:bodyPr/>
        <a:lstStyle/>
        <a:p>
          <a:r>
            <a:rPr lang="es-ES" b="1"/>
            <a:t>personajes</a:t>
          </a:r>
        </a:p>
      </dgm:t>
    </dgm:pt>
    <dgm:pt modelId="{3B5F2909-E2C6-46D6-A156-558955D52BA3}" type="parTrans" cxnId="{EED9C9D9-75E6-48FE-9F4B-4B399FC6C7AF}">
      <dgm:prSet/>
      <dgm:spPr/>
      <dgm:t>
        <a:bodyPr/>
        <a:lstStyle/>
        <a:p>
          <a:endParaRPr lang="es-ES"/>
        </a:p>
      </dgm:t>
    </dgm:pt>
    <dgm:pt modelId="{49A6C7F3-0EFF-4C2D-BBE2-D6244E1D0E6B}" type="sibTrans" cxnId="{EED9C9D9-75E6-48FE-9F4B-4B399FC6C7AF}">
      <dgm:prSet/>
      <dgm:spPr/>
      <dgm:t>
        <a:bodyPr/>
        <a:lstStyle/>
        <a:p>
          <a:endParaRPr lang="es-ES"/>
        </a:p>
      </dgm:t>
    </dgm:pt>
    <dgm:pt modelId="{15FEC607-F3C0-4159-9A3F-9BE6811F3CE1}">
      <dgm:prSet/>
      <dgm:spPr/>
      <dgm:t>
        <a:bodyPr/>
        <a:lstStyle/>
        <a:p>
          <a:r>
            <a:rPr lang="es-ES" b="1"/>
            <a:t>animaciones</a:t>
          </a:r>
        </a:p>
      </dgm:t>
    </dgm:pt>
    <dgm:pt modelId="{53084A0E-CDFE-4EF7-AA9A-CC53CFE4B5FA}" type="parTrans" cxnId="{3173CADC-A7C6-45B6-9651-AE881799A677}">
      <dgm:prSet/>
      <dgm:spPr/>
      <dgm:t>
        <a:bodyPr/>
        <a:lstStyle/>
        <a:p>
          <a:endParaRPr lang="es-ES"/>
        </a:p>
      </dgm:t>
    </dgm:pt>
    <dgm:pt modelId="{1B949B8F-7126-4871-864F-34C0C236F82C}" type="sibTrans" cxnId="{3173CADC-A7C6-45B6-9651-AE881799A677}">
      <dgm:prSet/>
      <dgm:spPr/>
      <dgm:t>
        <a:bodyPr/>
        <a:lstStyle/>
        <a:p>
          <a:endParaRPr lang="es-ES"/>
        </a:p>
      </dgm:t>
    </dgm:pt>
    <dgm:pt modelId="{EB2B9E92-AA46-4BEF-9E70-7E29C10B8D2D}">
      <dgm:prSet/>
      <dgm:spPr/>
      <dgm:t>
        <a:bodyPr/>
        <a:lstStyle/>
        <a:p>
          <a:r>
            <a:rPr lang="es-ES" b="1"/>
            <a:t>interpretaciones / ejecuciones</a:t>
          </a:r>
        </a:p>
      </dgm:t>
    </dgm:pt>
    <dgm:pt modelId="{6127A9F8-A4D1-41B0-9571-19AC4A01AE6A}" type="parTrans" cxnId="{701960F5-C54B-4C52-A6FB-A6A7F0D71E9F}">
      <dgm:prSet/>
      <dgm:spPr/>
      <dgm:t>
        <a:bodyPr/>
        <a:lstStyle/>
        <a:p>
          <a:endParaRPr lang="es-ES"/>
        </a:p>
      </dgm:t>
    </dgm:pt>
    <dgm:pt modelId="{C996797C-3652-41A8-AB3A-47CC3AF184B5}" type="sibTrans" cxnId="{701960F5-C54B-4C52-A6FB-A6A7F0D71E9F}">
      <dgm:prSet/>
      <dgm:spPr/>
      <dgm:t>
        <a:bodyPr/>
        <a:lstStyle/>
        <a:p>
          <a:endParaRPr lang="es-ES"/>
        </a:p>
      </dgm:t>
    </dgm:pt>
    <dgm:pt modelId="{8BEAFDBC-C22E-431F-A3BB-E89339130941}">
      <dgm:prSet/>
      <dgm:spPr/>
      <dgm:t>
        <a:bodyPr/>
        <a:lstStyle/>
        <a:p>
          <a:r>
            <a:rPr lang="es-ES" b="1"/>
            <a:t>dirección</a:t>
          </a:r>
        </a:p>
      </dgm:t>
    </dgm:pt>
    <dgm:pt modelId="{B80FA1CD-FB62-4ACF-94D8-A8DF92FCECE5}" type="parTrans" cxnId="{BB3DC706-C276-4BAD-9D09-150F2ACE1C67}">
      <dgm:prSet/>
      <dgm:spPr/>
      <dgm:t>
        <a:bodyPr/>
        <a:lstStyle/>
        <a:p>
          <a:endParaRPr lang="es-ES"/>
        </a:p>
      </dgm:t>
    </dgm:pt>
    <dgm:pt modelId="{C4744B13-B012-4DB0-9942-1F69853DFB9E}" type="sibTrans" cxnId="{BB3DC706-C276-4BAD-9D09-150F2ACE1C67}">
      <dgm:prSet/>
      <dgm:spPr/>
      <dgm:t>
        <a:bodyPr/>
        <a:lstStyle/>
        <a:p>
          <a:endParaRPr lang="es-ES"/>
        </a:p>
      </dgm:t>
    </dgm:pt>
    <dgm:pt modelId="{290ECCE4-5AAA-44C7-A8FF-E67EE8CC2156}">
      <dgm:prSet/>
      <dgm:spPr/>
      <dgm:t>
        <a:bodyPr/>
        <a:lstStyle/>
        <a:p>
          <a:r>
            <a:rPr lang="es-ES" b="1"/>
            <a:t>licencias</a:t>
          </a:r>
        </a:p>
      </dgm:t>
    </dgm:pt>
    <dgm:pt modelId="{AF98C734-BEA4-4247-8C43-0CB032A1077D}" type="parTrans" cxnId="{937B186B-0544-4DAD-AE86-D0BA3183E87B}">
      <dgm:prSet/>
      <dgm:spPr/>
      <dgm:t>
        <a:bodyPr/>
        <a:lstStyle/>
        <a:p>
          <a:endParaRPr lang="es-ES"/>
        </a:p>
      </dgm:t>
    </dgm:pt>
    <dgm:pt modelId="{21BACAFA-91B0-4212-BF40-7ED0D1399E27}" type="sibTrans" cxnId="{937B186B-0544-4DAD-AE86-D0BA3183E87B}">
      <dgm:prSet/>
      <dgm:spPr/>
      <dgm:t>
        <a:bodyPr/>
        <a:lstStyle/>
        <a:p>
          <a:endParaRPr lang="es-ES"/>
        </a:p>
      </dgm:t>
    </dgm:pt>
    <dgm:pt modelId="{6052FFD3-A3CD-43A5-AFB4-B8C814A3BCF8}">
      <dgm:prSet/>
      <dgm:spPr/>
      <dgm:t>
        <a:bodyPr/>
        <a:lstStyle/>
        <a:p>
          <a:r>
            <a:rPr lang="es-ES" b="1"/>
            <a:t>cesiones</a:t>
          </a:r>
        </a:p>
      </dgm:t>
    </dgm:pt>
    <dgm:pt modelId="{EA09ED3D-DEA8-4D41-AC92-E400942ACAD9}" type="parTrans" cxnId="{A0DEFEF0-E4C1-4F53-8000-EC16D6B1D1CA}">
      <dgm:prSet/>
      <dgm:spPr/>
      <dgm:t>
        <a:bodyPr/>
        <a:lstStyle/>
        <a:p>
          <a:endParaRPr lang="es-ES"/>
        </a:p>
      </dgm:t>
    </dgm:pt>
    <dgm:pt modelId="{37488F28-A31D-419C-AA21-03B54E910655}" type="sibTrans" cxnId="{A0DEFEF0-E4C1-4F53-8000-EC16D6B1D1CA}">
      <dgm:prSet/>
      <dgm:spPr/>
      <dgm:t>
        <a:bodyPr/>
        <a:lstStyle/>
        <a:p>
          <a:endParaRPr lang="es-ES"/>
        </a:p>
      </dgm:t>
    </dgm:pt>
    <dgm:pt modelId="{D4E887A9-6A41-4FC5-A661-AD708ED1A51B}">
      <dgm:prSet/>
      <dgm:spPr/>
      <dgm:t>
        <a:bodyPr/>
        <a:lstStyle/>
        <a:p>
          <a:r>
            <a:rPr lang="es-ES" b="1" dirty="0"/>
            <a:t>alquiler</a:t>
          </a:r>
        </a:p>
      </dgm:t>
    </dgm:pt>
    <dgm:pt modelId="{463F21AC-E2A4-4922-BD1B-54BE5B168BB5}" type="parTrans" cxnId="{645F2C47-A81A-4014-ACF9-B4CDD98292E2}">
      <dgm:prSet/>
      <dgm:spPr/>
      <dgm:t>
        <a:bodyPr/>
        <a:lstStyle/>
        <a:p>
          <a:endParaRPr lang="es-ES"/>
        </a:p>
      </dgm:t>
    </dgm:pt>
    <dgm:pt modelId="{444C3504-E1AF-4146-BF04-22D6EBF1CF42}" type="sibTrans" cxnId="{645F2C47-A81A-4014-ACF9-B4CDD98292E2}">
      <dgm:prSet/>
      <dgm:spPr/>
      <dgm:t>
        <a:bodyPr/>
        <a:lstStyle/>
        <a:p>
          <a:endParaRPr lang="es-ES"/>
        </a:p>
      </dgm:t>
    </dgm:pt>
    <dgm:pt modelId="{1EFD3FA8-41C9-4956-B521-1A436433F8E3}" type="pres">
      <dgm:prSet presAssocID="{A4D6F35A-6CA3-4034-9E2D-BA23386616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F43B5AB1-8D27-469B-A2BC-603023B73B8D}" type="pres">
      <dgm:prSet presAssocID="{43E53AF9-C5CD-4607-BAED-F619B3B2D306}" presName="hierRoot1" presStyleCnt="0">
        <dgm:presLayoutVars>
          <dgm:hierBranch val="init"/>
        </dgm:presLayoutVars>
      </dgm:prSet>
      <dgm:spPr/>
    </dgm:pt>
    <dgm:pt modelId="{690274D1-69D6-4172-9D13-95CE3AB544E6}" type="pres">
      <dgm:prSet presAssocID="{43E53AF9-C5CD-4607-BAED-F619B3B2D306}" presName="rootComposite1" presStyleCnt="0"/>
      <dgm:spPr/>
    </dgm:pt>
    <dgm:pt modelId="{A99260A1-E853-47FF-9AFE-63B34371FD05}" type="pres">
      <dgm:prSet presAssocID="{43E53AF9-C5CD-4607-BAED-F619B3B2D3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848465E-B9F8-49A1-BC43-5D182970B71D}" type="pres">
      <dgm:prSet presAssocID="{43E53AF9-C5CD-4607-BAED-F619B3B2D306}" presName="rootConnector1" presStyleLbl="node1" presStyleIdx="0" presStyleCnt="0"/>
      <dgm:spPr/>
      <dgm:t>
        <a:bodyPr/>
        <a:lstStyle/>
        <a:p>
          <a:endParaRPr lang="es-MX"/>
        </a:p>
      </dgm:t>
    </dgm:pt>
    <dgm:pt modelId="{1EBAACE5-FE25-4C63-8573-773A46652885}" type="pres">
      <dgm:prSet presAssocID="{43E53AF9-C5CD-4607-BAED-F619B3B2D306}" presName="hierChild2" presStyleCnt="0"/>
      <dgm:spPr/>
    </dgm:pt>
    <dgm:pt modelId="{CD7C1895-57F5-4C0B-A606-510A46FDD6C6}" type="pres">
      <dgm:prSet presAssocID="{F6F2B30C-95B8-4474-B999-0304735A2490}" presName="Name64" presStyleLbl="parChTrans1D2" presStyleIdx="0" presStyleCnt="2"/>
      <dgm:spPr/>
      <dgm:t>
        <a:bodyPr/>
        <a:lstStyle/>
        <a:p>
          <a:endParaRPr lang="es-MX"/>
        </a:p>
      </dgm:t>
    </dgm:pt>
    <dgm:pt modelId="{4946B36E-BEA9-4D43-8F15-DE5BA95FB74B}" type="pres">
      <dgm:prSet presAssocID="{3192D740-2478-491F-8EFE-5EE61FD9AD91}" presName="hierRoot2" presStyleCnt="0">
        <dgm:presLayoutVars>
          <dgm:hierBranch val="init"/>
        </dgm:presLayoutVars>
      </dgm:prSet>
      <dgm:spPr/>
    </dgm:pt>
    <dgm:pt modelId="{31ACA1E1-FCC1-4E39-A682-3F667AF29619}" type="pres">
      <dgm:prSet presAssocID="{3192D740-2478-491F-8EFE-5EE61FD9AD91}" presName="rootComposite" presStyleCnt="0"/>
      <dgm:spPr/>
    </dgm:pt>
    <dgm:pt modelId="{778289A0-860D-43A5-8396-ABF898D6C438}" type="pres">
      <dgm:prSet presAssocID="{3192D740-2478-491F-8EFE-5EE61FD9AD91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AB420E-D874-47BE-8402-B47F3821DC5F}" type="pres">
      <dgm:prSet presAssocID="{3192D740-2478-491F-8EFE-5EE61FD9AD91}" presName="rootConnector" presStyleLbl="node2" presStyleIdx="0" presStyleCnt="2"/>
      <dgm:spPr/>
      <dgm:t>
        <a:bodyPr/>
        <a:lstStyle/>
        <a:p>
          <a:endParaRPr lang="es-MX"/>
        </a:p>
      </dgm:t>
    </dgm:pt>
    <dgm:pt modelId="{338A40D7-E5ED-4642-A957-958B5E22F0A6}" type="pres">
      <dgm:prSet presAssocID="{3192D740-2478-491F-8EFE-5EE61FD9AD91}" presName="hierChild4" presStyleCnt="0"/>
      <dgm:spPr/>
    </dgm:pt>
    <dgm:pt modelId="{74854778-EEF2-4ECC-95BC-F41C2D343526}" type="pres">
      <dgm:prSet presAssocID="{A1956361-4FEF-4396-9727-FBC25D6605F3}" presName="Name64" presStyleLbl="parChTrans1D3" presStyleIdx="0" presStyleCnt="11"/>
      <dgm:spPr/>
      <dgm:t>
        <a:bodyPr/>
        <a:lstStyle/>
        <a:p>
          <a:endParaRPr lang="es-MX"/>
        </a:p>
      </dgm:t>
    </dgm:pt>
    <dgm:pt modelId="{174E1217-BAB9-447D-9233-D885E0BC4A0D}" type="pres">
      <dgm:prSet presAssocID="{157A0AD6-621D-4462-82EA-6FFCEADA5CE2}" presName="hierRoot2" presStyleCnt="0">
        <dgm:presLayoutVars>
          <dgm:hierBranch val="init"/>
        </dgm:presLayoutVars>
      </dgm:prSet>
      <dgm:spPr/>
    </dgm:pt>
    <dgm:pt modelId="{E183866D-B52A-4E58-B233-1D76A80D1C73}" type="pres">
      <dgm:prSet presAssocID="{157A0AD6-621D-4462-82EA-6FFCEADA5CE2}" presName="rootComposite" presStyleCnt="0"/>
      <dgm:spPr/>
    </dgm:pt>
    <dgm:pt modelId="{489E5CCC-8D66-4D55-887F-27F250F26962}" type="pres">
      <dgm:prSet presAssocID="{157A0AD6-621D-4462-82EA-6FFCEADA5CE2}" presName="rootText" presStyleLbl="node3" presStyleIdx="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968F2F-BFDD-421C-9209-8FE3BE2F518C}" type="pres">
      <dgm:prSet presAssocID="{157A0AD6-621D-4462-82EA-6FFCEADA5CE2}" presName="rootConnector" presStyleLbl="node3" presStyleIdx="0" presStyleCnt="11"/>
      <dgm:spPr/>
      <dgm:t>
        <a:bodyPr/>
        <a:lstStyle/>
        <a:p>
          <a:endParaRPr lang="es-MX"/>
        </a:p>
      </dgm:t>
    </dgm:pt>
    <dgm:pt modelId="{781EB398-13BD-407E-A21D-0B702A220EC4}" type="pres">
      <dgm:prSet presAssocID="{157A0AD6-621D-4462-82EA-6FFCEADA5CE2}" presName="hierChild4" presStyleCnt="0"/>
      <dgm:spPr/>
    </dgm:pt>
    <dgm:pt modelId="{829C7D59-D1D4-4214-A66D-C9F9403E0C3C}" type="pres">
      <dgm:prSet presAssocID="{157A0AD6-621D-4462-82EA-6FFCEADA5CE2}" presName="hierChild5" presStyleCnt="0"/>
      <dgm:spPr/>
    </dgm:pt>
    <dgm:pt modelId="{685AD0D4-739C-4009-8089-22CA08C69076}" type="pres">
      <dgm:prSet presAssocID="{BBA5CCF9-4810-4DE7-AC98-5FBD0C871378}" presName="Name64" presStyleLbl="parChTrans1D3" presStyleIdx="1" presStyleCnt="11"/>
      <dgm:spPr/>
      <dgm:t>
        <a:bodyPr/>
        <a:lstStyle/>
        <a:p>
          <a:endParaRPr lang="es-MX"/>
        </a:p>
      </dgm:t>
    </dgm:pt>
    <dgm:pt modelId="{CECCF700-542A-4EA9-874D-4172B1479051}" type="pres">
      <dgm:prSet presAssocID="{6E0CACCB-B076-48FC-84BD-EAE3F5C2CBFA}" presName="hierRoot2" presStyleCnt="0">
        <dgm:presLayoutVars>
          <dgm:hierBranch val="init"/>
        </dgm:presLayoutVars>
      </dgm:prSet>
      <dgm:spPr/>
    </dgm:pt>
    <dgm:pt modelId="{4755667A-6FB0-4A58-BF47-6903F706D396}" type="pres">
      <dgm:prSet presAssocID="{6E0CACCB-B076-48FC-84BD-EAE3F5C2CBFA}" presName="rootComposite" presStyleCnt="0"/>
      <dgm:spPr/>
    </dgm:pt>
    <dgm:pt modelId="{0A3B41B2-B346-4C9A-AB05-1C1C3337A7FB}" type="pres">
      <dgm:prSet presAssocID="{6E0CACCB-B076-48FC-84BD-EAE3F5C2CBFA}" presName="rootText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6D835FC-D7FB-45EF-9DAC-6F70BBFA2BF9}" type="pres">
      <dgm:prSet presAssocID="{6E0CACCB-B076-48FC-84BD-EAE3F5C2CBFA}" presName="rootConnector" presStyleLbl="node3" presStyleIdx="1" presStyleCnt="11"/>
      <dgm:spPr/>
      <dgm:t>
        <a:bodyPr/>
        <a:lstStyle/>
        <a:p>
          <a:endParaRPr lang="es-MX"/>
        </a:p>
      </dgm:t>
    </dgm:pt>
    <dgm:pt modelId="{195AF684-E446-4534-BF1D-6AE04C7B17C5}" type="pres">
      <dgm:prSet presAssocID="{6E0CACCB-B076-48FC-84BD-EAE3F5C2CBFA}" presName="hierChild4" presStyleCnt="0"/>
      <dgm:spPr/>
    </dgm:pt>
    <dgm:pt modelId="{694A45DA-5481-46E6-8266-94954132336C}" type="pres">
      <dgm:prSet presAssocID="{6E0CACCB-B076-48FC-84BD-EAE3F5C2CBFA}" presName="hierChild5" presStyleCnt="0"/>
      <dgm:spPr/>
    </dgm:pt>
    <dgm:pt modelId="{2132F5B4-DAF4-4EBB-80A7-9762DAF9D29D}" type="pres">
      <dgm:prSet presAssocID="{822F52BA-1C7A-46BF-8B9F-4DEDBD16195A}" presName="Name64" presStyleLbl="parChTrans1D3" presStyleIdx="2" presStyleCnt="11"/>
      <dgm:spPr/>
      <dgm:t>
        <a:bodyPr/>
        <a:lstStyle/>
        <a:p>
          <a:endParaRPr lang="es-MX"/>
        </a:p>
      </dgm:t>
    </dgm:pt>
    <dgm:pt modelId="{3C4F5152-9894-4C24-BE18-A6EDB3EA26A3}" type="pres">
      <dgm:prSet presAssocID="{CCC26CF7-4358-4FCF-B1DC-F791FEA1BF93}" presName="hierRoot2" presStyleCnt="0">
        <dgm:presLayoutVars>
          <dgm:hierBranch val="init"/>
        </dgm:presLayoutVars>
      </dgm:prSet>
      <dgm:spPr/>
    </dgm:pt>
    <dgm:pt modelId="{74B0209B-7A0E-422E-AB60-7F5F39A32D60}" type="pres">
      <dgm:prSet presAssocID="{CCC26CF7-4358-4FCF-B1DC-F791FEA1BF93}" presName="rootComposite" presStyleCnt="0"/>
      <dgm:spPr/>
    </dgm:pt>
    <dgm:pt modelId="{59135041-0EF3-4F82-82BA-CC965B55A16A}" type="pres">
      <dgm:prSet presAssocID="{CCC26CF7-4358-4FCF-B1DC-F791FEA1BF93}" presName="rootText" presStyleLbl="node3" presStyleIdx="2" presStyleCnt="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10BB7F6-C721-4EA0-AF9C-E27D84A4967F}" type="pres">
      <dgm:prSet presAssocID="{CCC26CF7-4358-4FCF-B1DC-F791FEA1BF93}" presName="rootConnector" presStyleLbl="node3" presStyleIdx="2" presStyleCnt="11"/>
      <dgm:spPr/>
      <dgm:t>
        <a:bodyPr/>
        <a:lstStyle/>
        <a:p>
          <a:endParaRPr lang="es-MX"/>
        </a:p>
      </dgm:t>
    </dgm:pt>
    <dgm:pt modelId="{ACE3E724-FB40-46BB-AE1D-E8980B33A5E5}" type="pres">
      <dgm:prSet presAssocID="{CCC26CF7-4358-4FCF-B1DC-F791FEA1BF93}" presName="hierChild4" presStyleCnt="0"/>
      <dgm:spPr/>
    </dgm:pt>
    <dgm:pt modelId="{A10AF625-9D46-496B-934D-5B92C0ADC6F6}" type="pres">
      <dgm:prSet presAssocID="{CCC26CF7-4358-4FCF-B1DC-F791FEA1BF93}" presName="hierChild5" presStyleCnt="0"/>
      <dgm:spPr/>
    </dgm:pt>
    <dgm:pt modelId="{547E9A29-716B-43E4-B6EC-6A74F317D64A}" type="pres">
      <dgm:prSet presAssocID="{70217B24-4E18-4690-95E9-5CD030CEB921}" presName="Name64" presStyleLbl="parChTrans1D3" presStyleIdx="3" presStyleCnt="11"/>
      <dgm:spPr/>
      <dgm:t>
        <a:bodyPr/>
        <a:lstStyle/>
        <a:p>
          <a:endParaRPr lang="es-MX"/>
        </a:p>
      </dgm:t>
    </dgm:pt>
    <dgm:pt modelId="{441874AE-7304-4AF9-8B7E-02F05CDC2D34}" type="pres">
      <dgm:prSet presAssocID="{A586188A-98AE-4554-901D-935643FA8878}" presName="hierRoot2" presStyleCnt="0">
        <dgm:presLayoutVars>
          <dgm:hierBranch val="init"/>
        </dgm:presLayoutVars>
      </dgm:prSet>
      <dgm:spPr/>
    </dgm:pt>
    <dgm:pt modelId="{93E27FF8-CFA0-4609-8F01-39B233FC1C53}" type="pres">
      <dgm:prSet presAssocID="{A586188A-98AE-4554-901D-935643FA8878}" presName="rootComposite" presStyleCnt="0"/>
      <dgm:spPr/>
    </dgm:pt>
    <dgm:pt modelId="{0509F7D6-5546-4CD9-A5B8-E57F29A14FA1}" type="pres">
      <dgm:prSet presAssocID="{A586188A-98AE-4554-901D-935643FA8878}" presName="rootText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2D81F2-6331-4C83-ABF7-A09F47272B0A}" type="pres">
      <dgm:prSet presAssocID="{A586188A-98AE-4554-901D-935643FA8878}" presName="rootConnector" presStyleLbl="node3" presStyleIdx="3" presStyleCnt="11"/>
      <dgm:spPr/>
      <dgm:t>
        <a:bodyPr/>
        <a:lstStyle/>
        <a:p>
          <a:endParaRPr lang="es-MX"/>
        </a:p>
      </dgm:t>
    </dgm:pt>
    <dgm:pt modelId="{6119DF9B-469E-455F-B340-DBC4E5E27BDE}" type="pres">
      <dgm:prSet presAssocID="{A586188A-98AE-4554-901D-935643FA8878}" presName="hierChild4" presStyleCnt="0"/>
      <dgm:spPr/>
    </dgm:pt>
    <dgm:pt modelId="{A03ACB40-F614-4C80-AAD4-5DC943FA4106}" type="pres">
      <dgm:prSet presAssocID="{A586188A-98AE-4554-901D-935643FA8878}" presName="hierChild5" presStyleCnt="0"/>
      <dgm:spPr/>
    </dgm:pt>
    <dgm:pt modelId="{BD0EE767-4FC4-463F-A5C0-0F3EE4B51741}" type="pres">
      <dgm:prSet presAssocID="{3B5F2909-E2C6-46D6-A156-558955D52BA3}" presName="Name64" presStyleLbl="parChTrans1D3" presStyleIdx="4" presStyleCnt="11"/>
      <dgm:spPr/>
      <dgm:t>
        <a:bodyPr/>
        <a:lstStyle/>
        <a:p>
          <a:endParaRPr lang="es-MX"/>
        </a:p>
      </dgm:t>
    </dgm:pt>
    <dgm:pt modelId="{7D858145-3989-4CCE-B5F5-0D37D9C3C1C4}" type="pres">
      <dgm:prSet presAssocID="{00457734-F610-4E11-96D3-0EFE9804B7AE}" presName="hierRoot2" presStyleCnt="0">
        <dgm:presLayoutVars>
          <dgm:hierBranch val="init"/>
        </dgm:presLayoutVars>
      </dgm:prSet>
      <dgm:spPr/>
    </dgm:pt>
    <dgm:pt modelId="{81A04DCE-96B7-4602-BFC4-3D79A5CC0063}" type="pres">
      <dgm:prSet presAssocID="{00457734-F610-4E11-96D3-0EFE9804B7AE}" presName="rootComposite" presStyleCnt="0"/>
      <dgm:spPr/>
    </dgm:pt>
    <dgm:pt modelId="{B4D6DB4A-AD6A-482B-8D45-87C7868CB0FA}" type="pres">
      <dgm:prSet presAssocID="{00457734-F610-4E11-96D3-0EFE9804B7AE}" presName="rootText" presStyleLbl="node3" presStyleIdx="4" presStyleCnt="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93D9FC-55F7-49A7-A419-BCAADC0AAA2A}" type="pres">
      <dgm:prSet presAssocID="{00457734-F610-4E11-96D3-0EFE9804B7AE}" presName="rootConnector" presStyleLbl="node3" presStyleIdx="4" presStyleCnt="11"/>
      <dgm:spPr/>
      <dgm:t>
        <a:bodyPr/>
        <a:lstStyle/>
        <a:p>
          <a:endParaRPr lang="es-MX"/>
        </a:p>
      </dgm:t>
    </dgm:pt>
    <dgm:pt modelId="{E82DC9FA-8113-4648-BB68-72D7DBB5D916}" type="pres">
      <dgm:prSet presAssocID="{00457734-F610-4E11-96D3-0EFE9804B7AE}" presName="hierChild4" presStyleCnt="0"/>
      <dgm:spPr/>
    </dgm:pt>
    <dgm:pt modelId="{B2A5EBC3-19A9-43CC-8521-3451EBFADDF9}" type="pres">
      <dgm:prSet presAssocID="{00457734-F610-4E11-96D3-0EFE9804B7AE}" presName="hierChild5" presStyleCnt="0"/>
      <dgm:spPr/>
    </dgm:pt>
    <dgm:pt modelId="{8D1909E6-D1C1-4BEC-BA27-90E78BF8E6E0}" type="pres">
      <dgm:prSet presAssocID="{53084A0E-CDFE-4EF7-AA9A-CC53CFE4B5FA}" presName="Name64" presStyleLbl="parChTrans1D3" presStyleIdx="5" presStyleCnt="11"/>
      <dgm:spPr/>
      <dgm:t>
        <a:bodyPr/>
        <a:lstStyle/>
        <a:p>
          <a:endParaRPr lang="es-MX"/>
        </a:p>
      </dgm:t>
    </dgm:pt>
    <dgm:pt modelId="{0CE0CA8E-1F02-4037-BA36-1384A68360B2}" type="pres">
      <dgm:prSet presAssocID="{15FEC607-F3C0-4159-9A3F-9BE6811F3CE1}" presName="hierRoot2" presStyleCnt="0">
        <dgm:presLayoutVars>
          <dgm:hierBranch val="init"/>
        </dgm:presLayoutVars>
      </dgm:prSet>
      <dgm:spPr/>
    </dgm:pt>
    <dgm:pt modelId="{DDE8EB00-E4BF-4CB0-B02B-46C997E7E025}" type="pres">
      <dgm:prSet presAssocID="{15FEC607-F3C0-4159-9A3F-9BE6811F3CE1}" presName="rootComposite" presStyleCnt="0"/>
      <dgm:spPr/>
    </dgm:pt>
    <dgm:pt modelId="{33B706B1-1855-48DC-98A2-B407767D02BC}" type="pres">
      <dgm:prSet presAssocID="{15FEC607-F3C0-4159-9A3F-9BE6811F3CE1}" presName="rootText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9C72E2-3058-4A69-9AC6-0B368A0DA8D9}" type="pres">
      <dgm:prSet presAssocID="{15FEC607-F3C0-4159-9A3F-9BE6811F3CE1}" presName="rootConnector" presStyleLbl="node3" presStyleIdx="5" presStyleCnt="11"/>
      <dgm:spPr/>
      <dgm:t>
        <a:bodyPr/>
        <a:lstStyle/>
        <a:p>
          <a:endParaRPr lang="es-MX"/>
        </a:p>
      </dgm:t>
    </dgm:pt>
    <dgm:pt modelId="{5BC8B923-BFDA-4D99-AC07-F37246259A84}" type="pres">
      <dgm:prSet presAssocID="{15FEC607-F3C0-4159-9A3F-9BE6811F3CE1}" presName="hierChild4" presStyleCnt="0"/>
      <dgm:spPr/>
    </dgm:pt>
    <dgm:pt modelId="{D1BE17C1-2B94-49F4-BBA6-A2AA168E2F76}" type="pres">
      <dgm:prSet presAssocID="{15FEC607-F3C0-4159-9A3F-9BE6811F3CE1}" presName="hierChild5" presStyleCnt="0"/>
      <dgm:spPr/>
    </dgm:pt>
    <dgm:pt modelId="{94087356-4699-47F0-8A20-4EDD7CD0427E}" type="pres">
      <dgm:prSet presAssocID="{6127A9F8-A4D1-41B0-9571-19AC4A01AE6A}" presName="Name64" presStyleLbl="parChTrans1D3" presStyleIdx="6" presStyleCnt="11"/>
      <dgm:spPr/>
      <dgm:t>
        <a:bodyPr/>
        <a:lstStyle/>
        <a:p>
          <a:endParaRPr lang="es-MX"/>
        </a:p>
      </dgm:t>
    </dgm:pt>
    <dgm:pt modelId="{A99C8D8B-CE56-42B5-B350-E07E939F9836}" type="pres">
      <dgm:prSet presAssocID="{EB2B9E92-AA46-4BEF-9E70-7E29C10B8D2D}" presName="hierRoot2" presStyleCnt="0">
        <dgm:presLayoutVars>
          <dgm:hierBranch val="init"/>
        </dgm:presLayoutVars>
      </dgm:prSet>
      <dgm:spPr/>
    </dgm:pt>
    <dgm:pt modelId="{50C09775-F62E-4B2F-A152-847EC20A45A0}" type="pres">
      <dgm:prSet presAssocID="{EB2B9E92-AA46-4BEF-9E70-7E29C10B8D2D}" presName="rootComposite" presStyleCnt="0"/>
      <dgm:spPr/>
    </dgm:pt>
    <dgm:pt modelId="{83E00280-3413-41DB-8EE3-A2AA13606933}" type="pres">
      <dgm:prSet presAssocID="{EB2B9E92-AA46-4BEF-9E70-7E29C10B8D2D}" presName="rootText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842AAEE-40DD-421E-B7A7-B8C08237799F}" type="pres">
      <dgm:prSet presAssocID="{EB2B9E92-AA46-4BEF-9E70-7E29C10B8D2D}" presName="rootConnector" presStyleLbl="node3" presStyleIdx="6" presStyleCnt="11"/>
      <dgm:spPr/>
      <dgm:t>
        <a:bodyPr/>
        <a:lstStyle/>
        <a:p>
          <a:endParaRPr lang="es-MX"/>
        </a:p>
      </dgm:t>
    </dgm:pt>
    <dgm:pt modelId="{E673DAD5-EDCB-44F2-9ED4-483E23CB373B}" type="pres">
      <dgm:prSet presAssocID="{EB2B9E92-AA46-4BEF-9E70-7E29C10B8D2D}" presName="hierChild4" presStyleCnt="0"/>
      <dgm:spPr/>
    </dgm:pt>
    <dgm:pt modelId="{02053337-CB78-4769-87EB-E3B57ACAAA55}" type="pres">
      <dgm:prSet presAssocID="{EB2B9E92-AA46-4BEF-9E70-7E29C10B8D2D}" presName="hierChild5" presStyleCnt="0"/>
      <dgm:spPr/>
    </dgm:pt>
    <dgm:pt modelId="{C840213D-7EE7-4ED3-9045-BC7A705BB2E1}" type="pres">
      <dgm:prSet presAssocID="{B80FA1CD-FB62-4ACF-94D8-A8DF92FCECE5}" presName="Name64" presStyleLbl="parChTrans1D3" presStyleIdx="7" presStyleCnt="11"/>
      <dgm:spPr/>
      <dgm:t>
        <a:bodyPr/>
        <a:lstStyle/>
        <a:p>
          <a:endParaRPr lang="es-MX"/>
        </a:p>
      </dgm:t>
    </dgm:pt>
    <dgm:pt modelId="{BB339A38-5E53-4B95-A0DC-1535F03412E4}" type="pres">
      <dgm:prSet presAssocID="{8BEAFDBC-C22E-431F-A3BB-E89339130941}" presName="hierRoot2" presStyleCnt="0">
        <dgm:presLayoutVars>
          <dgm:hierBranch val="init"/>
        </dgm:presLayoutVars>
      </dgm:prSet>
      <dgm:spPr/>
    </dgm:pt>
    <dgm:pt modelId="{C78944F4-2EBD-4664-89A3-29EFA5137A18}" type="pres">
      <dgm:prSet presAssocID="{8BEAFDBC-C22E-431F-A3BB-E89339130941}" presName="rootComposite" presStyleCnt="0"/>
      <dgm:spPr/>
    </dgm:pt>
    <dgm:pt modelId="{E0F3157B-DD77-48E4-9F93-27E7E53DE4BE}" type="pres">
      <dgm:prSet presAssocID="{8BEAFDBC-C22E-431F-A3BB-E89339130941}" presName="rootText" presStyleLbl="node3" presStyleIdx="7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044C2F2-6200-4189-ACE9-17B07429653D}" type="pres">
      <dgm:prSet presAssocID="{8BEAFDBC-C22E-431F-A3BB-E89339130941}" presName="rootConnector" presStyleLbl="node3" presStyleIdx="7" presStyleCnt="11"/>
      <dgm:spPr/>
      <dgm:t>
        <a:bodyPr/>
        <a:lstStyle/>
        <a:p>
          <a:endParaRPr lang="es-MX"/>
        </a:p>
      </dgm:t>
    </dgm:pt>
    <dgm:pt modelId="{7214AD42-6594-4F09-BC5B-DE84D8BC4223}" type="pres">
      <dgm:prSet presAssocID="{8BEAFDBC-C22E-431F-A3BB-E89339130941}" presName="hierChild4" presStyleCnt="0"/>
      <dgm:spPr/>
    </dgm:pt>
    <dgm:pt modelId="{67E047F0-3CF0-4C97-AD42-5BB4418B244F}" type="pres">
      <dgm:prSet presAssocID="{8BEAFDBC-C22E-431F-A3BB-E89339130941}" presName="hierChild5" presStyleCnt="0"/>
      <dgm:spPr/>
    </dgm:pt>
    <dgm:pt modelId="{F56B4A68-4030-416A-A14C-0AD16389FF29}" type="pres">
      <dgm:prSet presAssocID="{3192D740-2478-491F-8EFE-5EE61FD9AD91}" presName="hierChild5" presStyleCnt="0"/>
      <dgm:spPr/>
    </dgm:pt>
    <dgm:pt modelId="{E6D56B19-A43D-47D5-A5B1-4E10ED8D7832}" type="pres">
      <dgm:prSet presAssocID="{7BE5ED9C-04D6-423C-AE58-DE998758657B}" presName="Name64" presStyleLbl="parChTrans1D2" presStyleIdx="1" presStyleCnt="2"/>
      <dgm:spPr/>
      <dgm:t>
        <a:bodyPr/>
        <a:lstStyle/>
        <a:p>
          <a:endParaRPr lang="es-MX"/>
        </a:p>
      </dgm:t>
    </dgm:pt>
    <dgm:pt modelId="{4DCA2735-CB0A-4499-B2B4-B666AD2E5362}" type="pres">
      <dgm:prSet presAssocID="{1BA63763-94E9-4438-B724-4A6BF9146138}" presName="hierRoot2" presStyleCnt="0">
        <dgm:presLayoutVars>
          <dgm:hierBranch val="init"/>
        </dgm:presLayoutVars>
      </dgm:prSet>
      <dgm:spPr/>
    </dgm:pt>
    <dgm:pt modelId="{AFFF30A7-BD1E-42ED-BAA4-FC06C8305E2E}" type="pres">
      <dgm:prSet presAssocID="{1BA63763-94E9-4438-B724-4A6BF9146138}" presName="rootComposite" presStyleCnt="0"/>
      <dgm:spPr/>
    </dgm:pt>
    <dgm:pt modelId="{3209BA0E-7751-475D-9309-C00A134509CE}" type="pres">
      <dgm:prSet presAssocID="{1BA63763-94E9-4438-B724-4A6BF914613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B0CE76B-A499-4C46-B658-627702239F17}" type="pres">
      <dgm:prSet presAssocID="{1BA63763-94E9-4438-B724-4A6BF9146138}" presName="rootConnector" presStyleLbl="node2" presStyleIdx="1" presStyleCnt="2"/>
      <dgm:spPr/>
      <dgm:t>
        <a:bodyPr/>
        <a:lstStyle/>
        <a:p>
          <a:endParaRPr lang="es-MX"/>
        </a:p>
      </dgm:t>
    </dgm:pt>
    <dgm:pt modelId="{13F0DB78-1AA4-4449-9284-4805FAC2F9F4}" type="pres">
      <dgm:prSet presAssocID="{1BA63763-94E9-4438-B724-4A6BF9146138}" presName="hierChild4" presStyleCnt="0"/>
      <dgm:spPr/>
    </dgm:pt>
    <dgm:pt modelId="{2070BEEE-1D1B-41A7-84A6-FDC35EA891CA}" type="pres">
      <dgm:prSet presAssocID="{AF98C734-BEA4-4247-8C43-0CB032A1077D}" presName="Name64" presStyleLbl="parChTrans1D3" presStyleIdx="8" presStyleCnt="11"/>
      <dgm:spPr/>
      <dgm:t>
        <a:bodyPr/>
        <a:lstStyle/>
        <a:p>
          <a:endParaRPr lang="es-MX"/>
        </a:p>
      </dgm:t>
    </dgm:pt>
    <dgm:pt modelId="{E9E07FE4-D12A-48A1-85B2-9591754912D8}" type="pres">
      <dgm:prSet presAssocID="{290ECCE4-5AAA-44C7-A8FF-E67EE8CC2156}" presName="hierRoot2" presStyleCnt="0">
        <dgm:presLayoutVars>
          <dgm:hierBranch val="init"/>
        </dgm:presLayoutVars>
      </dgm:prSet>
      <dgm:spPr/>
    </dgm:pt>
    <dgm:pt modelId="{59F2AE0F-E7B8-4A10-AADC-50B20C65F9FE}" type="pres">
      <dgm:prSet presAssocID="{290ECCE4-5AAA-44C7-A8FF-E67EE8CC2156}" presName="rootComposite" presStyleCnt="0"/>
      <dgm:spPr/>
    </dgm:pt>
    <dgm:pt modelId="{686AC254-8903-4B62-B88F-5B67CE41A33E}" type="pres">
      <dgm:prSet presAssocID="{290ECCE4-5AAA-44C7-A8FF-E67EE8CC2156}" presName="rootText" presStyleLbl="node3" presStyleIdx="8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93F6344-F307-4983-B1B8-D89EA4DA8954}" type="pres">
      <dgm:prSet presAssocID="{290ECCE4-5AAA-44C7-A8FF-E67EE8CC2156}" presName="rootConnector" presStyleLbl="node3" presStyleIdx="8" presStyleCnt="11"/>
      <dgm:spPr/>
      <dgm:t>
        <a:bodyPr/>
        <a:lstStyle/>
        <a:p>
          <a:endParaRPr lang="es-MX"/>
        </a:p>
      </dgm:t>
    </dgm:pt>
    <dgm:pt modelId="{DAEFC867-4213-4088-B75A-EC7D9ABBC232}" type="pres">
      <dgm:prSet presAssocID="{290ECCE4-5AAA-44C7-A8FF-E67EE8CC2156}" presName="hierChild4" presStyleCnt="0"/>
      <dgm:spPr/>
    </dgm:pt>
    <dgm:pt modelId="{F4F38316-8FB5-49BB-9D53-5DB29B79AA9C}" type="pres">
      <dgm:prSet presAssocID="{290ECCE4-5AAA-44C7-A8FF-E67EE8CC2156}" presName="hierChild5" presStyleCnt="0"/>
      <dgm:spPr/>
    </dgm:pt>
    <dgm:pt modelId="{1091D8D7-DDA6-4D77-9309-AF26F32C61EC}" type="pres">
      <dgm:prSet presAssocID="{EA09ED3D-DEA8-4D41-AC92-E400942ACAD9}" presName="Name64" presStyleLbl="parChTrans1D3" presStyleIdx="9" presStyleCnt="11"/>
      <dgm:spPr/>
      <dgm:t>
        <a:bodyPr/>
        <a:lstStyle/>
        <a:p>
          <a:endParaRPr lang="es-MX"/>
        </a:p>
      </dgm:t>
    </dgm:pt>
    <dgm:pt modelId="{02E416F3-3D97-42D3-BE77-BF2CCCBAC6AC}" type="pres">
      <dgm:prSet presAssocID="{6052FFD3-A3CD-43A5-AFB4-B8C814A3BCF8}" presName="hierRoot2" presStyleCnt="0">
        <dgm:presLayoutVars>
          <dgm:hierBranch val="init"/>
        </dgm:presLayoutVars>
      </dgm:prSet>
      <dgm:spPr/>
    </dgm:pt>
    <dgm:pt modelId="{16010A91-1817-43A6-901A-3597244CFA24}" type="pres">
      <dgm:prSet presAssocID="{6052FFD3-A3CD-43A5-AFB4-B8C814A3BCF8}" presName="rootComposite" presStyleCnt="0"/>
      <dgm:spPr/>
    </dgm:pt>
    <dgm:pt modelId="{DFB31BA7-0538-450C-8CD7-266F2316DA15}" type="pres">
      <dgm:prSet presAssocID="{6052FFD3-A3CD-43A5-AFB4-B8C814A3BCF8}" presName="rootText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BC821B-5FA6-4AFB-9759-B69EE80B4A71}" type="pres">
      <dgm:prSet presAssocID="{6052FFD3-A3CD-43A5-AFB4-B8C814A3BCF8}" presName="rootConnector" presStyleLbl="node3" presStyleIdx="9" presStyleCnt="11"/>
      <dgm:spPr/>
      <dgm:t>
        <a:bodyPr/>
        <a:lstStyle/>
        <a:p>
          <a:endParaRPr lang="es-MX"/>
        </a:p>
      </dgm:t>
    </dgm:pt>
    <dgm:pt modelId="{66AD7627-5F6E-4446-9C0D-655992D0711D}" type="pres">
      <dgm:prSet presAssocID="{6052FFD3-A3CD-43A5-AFB4-B8C814A3BCF8}" presName="hierChild4" presStyleCnt="0"/>
      <dgm:spPr/>
    </dgm:pt>
    <dgm:pt modelId="{8380EA09-5850-4196-BBF2-50F2B1ADD918}" type="pres">
      <dgm:prSet presAssocID="{6052FFD3-A3CD-43A5-AFB4-B8C814A3BCF8}" presName="hierChild5" presStyleCnt="0"/>
      <dgm:spPr/>
    </dgm:pt>
    <dgm:pt modelId="{98628E83-32EC-44A1-B736-B090B2CB4248}" type="pres">
      <dgm:prSet presAssocID="{463F21AC-E2A4-4922-BD1B-54BE5B168BB5}" presName="Name64" presStyleLbl="parChTrans1D3" presStyleIdx="10" presStyleCnt="11"/>
      <dgm:spPr/>
      <dgm:t>
        <a:bodyPr/>
        <a:lstStyle/>
        <a:p>
          <a:endParaRPr lang="es-MX"/>
        </a:p>
      </dgm:t>
    </dgm:pt>
    <dgm:pt modelId="{60ADFDFB-9070-42CD-87AF-8AACF7D0D368}" type="pres">
      <dgm:prSet presAssocID="{D4E887A9-6A41-4FC5-A661-AD708ED1A51B}" presName="hierRoot2" presStyleCnt="0">
        <dgm:presLayoutVars>
          <dgm:hierBranch val="init"/>
        </dgm:presLayoutVars>
      </dgm:prSet>
      <dgm:spPr/>
    </dgm:pt>
    <dgm:pt modelId="{B27DE4BA-6524-4CD6-A18C-5E1784B7F8F1}" type="pres">
      <dgm:prSet presAssocID="{D4E887A9-6A41-4FC5-A661-AD708ED1A51B}" presName="rootComposite" presStyleCnt="0"/>
      <dgm:spPr/>
    </dgm:pt>
    <dgm:pt modelId="{064CD0D5-EE7B-40A5-A1B1-BF7C84A1DCF8}" type="pres">
      <dgm:prSet presAssocID="{D4E887A9-6A41-4FC5-A661-AD708ED1A51B}" presName="rootText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DE4FD56-3C94-4714-B852-22DB8D30206A}" type="pres">
      <dgm:prSet presAssocID="{D4E887A9-6A41-4FC5-A661-AD708ED1A51B}" presName="rootConnector" presStyleLbl="node3" presStyleIdx="10" presStyleCnt="11"/>
      <dgm:spPr/>
      <dgm:t>
        <a:bodyPr/>
        <a:lstStyle/>
        <a:p>
          <a:endParaRPr lang="es-MX"/>
        </a:p>
      </dgm:t>
    </dgm:pt>
    <dgm:pt modelId="{BB135A88-EF4F-43B1-AD43-26F9F808D35F}" type="pres">
      <dgm:prSet presAssocID="{D4E887A9-6A41-4FC5-A661-AD708ED1A51B}" presName="hierChild4" presStyleCnt="0"/>
      <dgm:spPr/>
    </dgm:pt>
    <dgm:pt modelId="{123B62DE-70BD-4F13-B026-FB140457619E}" type="pres">
      <dgm:prSet presAssocID="{D4E887A9-6A41-4FC5-A661-AD708ED1A51B}" presName="hierChild5" presStyleCnt="0"/>
      <dgm:spPr/>
    </dgm:pt>
    <dgm:pt modelId="{9A40A05E-36EF-431E-B2E9-74E113C826A7}" type="pres">
      <dgm:prSet presAssocID="{1BA63763-94E9-4438-B724-4A6BF9146138}" presName="hierChild5" presStyleCnt="0"/>
      <dgm:spPr/>
    </dgm:pt>
    <dgm:pt modelId="{2C30B7E3-218C-4835-B7A3-717B9FE16B9C}" type="pres">
      <dgm:prSet presAssocID="{43E53AF9-C5CD-4607-BAED-F619B3B2D306}" presName="hierChild3" presStyleCnt="0"/>
      <dgm:spPr/>
    </dgm:pt>
  </dgm:ptLst>
  <dgm:cxnLst>
    <dgm:cxn modelId="{51A49558-5B79-4666-892C-4DBE26E313C1}" type="presOf" srcId="{290ECCE4-5AAA-44C7-A8FF-E67EE8CC2156}" destId="{793F6344-F307-4983-B1B8-D89EA4DA8954}" srcOrd="1" destOrd="0" presId="urn:microsoft.com/office/officeart/2009/3/layout/HorizontalOrganizationChart"/>
    <dgm:cxn modelId="{45BC9D3D-5A55-45C2-B396-403485EC4DE6}" type="presOf" srcId="{70217B24-4E18-4690-95E9-5CD030CEB921}" destId="{547E9A29-716B-43E4-B6EC-6A74F317D64A}" srcOrd="0" destOrd="0" presId="urn:microsoft.com/office/officeart/2009/3/layout/HorizontalOrganizationChart"/>
    <dgm:cxn modelId="{09487814-E50D-4599-959A-D59091D1CDC4}" type="presOf" srcId="{AF98C734-BEA4-4247-8C43-0CB032A1077D}" destId="{2070BEEE-1D1B-41A7-84A6-FDC35EA891CA}" srcOrd="0" destOrd="0" presId="urn:microsoft.com/office/officeart/2009/3/layout/HorizontalOrganizationChart"/>
    <dgm:cxn modelId="{B4DCB629-E0DA-40FD-A905-F17AB1E3B5B0}" type="presOf" srcId="{3192D740-2478-491F-8EFE-5EE61FD9AD91}" destId="{8EAB420E-D874-47BE-8402-B47F3821DC5F}" srcOrd="1" destOrd="0" presId="urn:microsoft.com/office/officeart/2009/3/layout/HorizontalOrganizationChart"/>
    <dgm:cxn modelId="{7643DB78-39B6-4916-8632-65E9A0796708}" type="presOf" srcId="{EA09ED3D-DEA8-4D41-AC92-E400942ACAD9}" destId="{1091D8D7-DDA6-4D77-9309-AF26F32C61EC}" srcOrd="0" destOrd="0" presId="urn:microsoft.com/office/officeart/2009/3/layout/HorizontalOrganizationChart"/>
    <dgm:cxn modelId="{EED9C9D9-75E6-48FE-9F4B-4B399FC6C7AF}" srcId="{3192D740-2478-491F-8EFE-5EE61FD9AD91}" destId="{00457734-F610-4E11-96D3-0EFE9804B7AE}" srcOrd="4" destOrd="0" parTransId="{3B5F2909-E2C6-46D6-A156-558955D52BA3}" sibTransId="{49A6C7F3-0EFF-4C2D-BBE2-D6244E1D0E6B}"/>
    <dgm:cxn modelId="{C160999E-23E0-4031-9936-CE6275FE9D80}" type="presOf" srcId="{D4E887A9-6A41-4FC5-A661-AD708ED1A51B}" destId="{5DE4FD56-3C94-4714-B852-22DB8D30206A}" srcOrd="1" destOrd="0" presId="urn:microsoft.com/office/officeart/2009/3/layout/HorizontalOrganizationChart"/>
    <dgm:cxn modelId="{B25D3EBB-6A80-428B-A585-DAE8AAD24813}" type="presOf" srcId="{8BEAFDBC-C22E-431F-A3BB-E89339130941}" destId="{E0F3157B-DD77-48E4-9F93-27E7E53DE4BE}" srcOrd="0" destOrd="0" presId="urn:microsoft.com/office/officeart/2009/3/layout/HorizontalOrganizationChart"/>
    <dgm:cxn modelId="{13E3597B-BE9F-4ACD-95A2-BBD674BD60B5}" type="presOf" srcId="{290ECCE4-5AAA-44C7-A8FF-E67EE8CC2156}" destId="{686AC254-8903-4B62-B88F-5B67CE41A33E}" srcOrd="0" destOrd="0" presId="urn:microsoft.com/office/officeart/2009/3/layout/HorizontalOrganizationChart"/>
    <dgm:cxn modelId="{DBE4D836-AB9E-479A-BF63-FC42848C547D}" type="presOf" srcId="{8BEAFDBC-C22E-431F-A3BB-E89339130941}" destId="{D044C2F2-6200-4189-ACE9-17B07429653D}" srcOrd="1" destOrd="0" presId="urn:microsoft.com/office/officeart/2009/3/layout/HorizontalOrganizationChart"/>
    <dgm:cxn modelId="{50BA7217-ACE9-4A85-9F07-17B802EF37A2}" type="presOf" srcId="{53084A0E-CDFE-4EF7-AA9A-CC53CFE4B5FA}" destId="{8D1909E6-D1C1-4BEC-BA27-90E78BF8E6E0}" srcOrd="0" destOrd="0" presId="urn:microsoft.com/office/officeart/2009/3/layout/HorizontalOrganizationChart"/>
    <dgm:cxn modelId="{3A925D86-521C-4985-B022-D39A86B223A2}" type="presOf" srcId="{6E0CACCB-B076-48FC-84BD-EAE3F5C2CBFA}" destId="{0A3B41B2-B346-4C9A-AB05-1C1C3337A7FB}" srcOrd="0" destOrd="0" presId="urn:microsoft.com/office/officeart/2009/3/layout/HorizontalOrganizationChart"/>
    <dgm:cxn modelId="{6990B8CE-B784-4C1C-AC48-F7AEC19ABB2E}" type="presOf" srcId="{1BA63763-94E9-4438-B724-4A6BF9146138}" destId="{3209BA0E-7751-475D-9309-C00A134509CE}" srcOrd="0" destOrd="0" presId="urn:microsoft.com/office/officeart/2009/3/layout/HorizontalOrganizationChart"/>
    <dgm:cxn modelId="{B78D19E5-3FF8-4807-AC42-9EBF506C913F}" type="presOf" srcId="{1BA63763-94E9-4438-B724-4A6BF9146138}" destId="{DB0CE76B-A499-4C46-B658-627702239F17}" srcOrd="1" destOrd="0" presId="urn:microsoft.com/office/officeart/2009/3/layout/HorizontalOrganizationChart"/>
    <dgm:cxn modelId="{BB3DC706-C276-4BAD-9D09-150F2ACE1C67}" srcId="{3192D740-2478-491F-8EFE-5EE61FD9AD91}" destId="{8BEAFDBC-C22E-431F-A3BB-E89339130941}" srcOrd="7" destOrd="0" parTransId="{B80FA1CD-FB62-4ACF-94D8-A8DF92FCECE5}" sibTransId="{C4744B13-B012-4DB0-9942-1F69853DFB9E}"/>
    <dgm:cxn modelId="{0C4FFFBC-9E06-4ACD-9469-D3FD496CF896}" type="presOf" srcId="{43E53AF9-C5CD-4607-BAED-F619B3B2D306}" destId="{7848465E-B9F8-49A1-BC43-5D182970B71D}" srcOrd="1" destOrd="0" presId="urn:microsoft.com/office/officeart/2009/3/layout/HorizontalOrganizationChart"/>
    <dgm:cxn modelId="{357B85E6-6F3B-4BDD-BFDA-78DC761F35C2}" srcId="{43E53AF9-C5CD-4607-BAED-F619B3B2D306}" destId="{3192D740-2478-491F-8EFE-5EE61FD9AD91}" srcOrd="0" destOrd="0" parTransId="{F6F2B30C-95B8-4474-B999-0304735A2490}" sibTransId="{EFB114FD-079A-4D34-9DA2-3C20271D5C82}"/>
    <dgm:cxn modelId="{88D2230D-8782-44E2-ADC2-96D45481AEB3}" type="presOf" srcId="{F6F2B30C-95B8-4474-B999-0304735A2490}" destId="{CD7C1895-57F5-4C0B-A606-510A46FDD6C6}" srcOrd="0" destOrd="0" presId="urn:microsoft.com/office/officeart/2009/3/layout/HorizontalOrganizationChart"/>
    <dgm:cxn modelId="{3D0D0DC6-8721-4818-886A-6A7F0ED0F7AA}" type="presOf" srcId="{00457734-F610-4E11-96D3-0EFE9804B7AE}" destId="{D893D9FC-55F7-49A7-A419-BCAADC0AAA2A}" srcOrd="1" destOrd="0" presId="urn:microsoft.com/office/officeart/2009/3/layout/HorizontalOrganizationChart"/>
    <dgm:cxn modelId="{B400A23A-E8E1-4B16-A1E3-944B9F7F42F4}" type="presOf" srcId="{A586188A-98AE-4554-901D-935643FA8878}" destId="{962D81F2-6331-4C83-ABF7-A09F47272B0A}" srcOrd="1" destOrd="0" presId="urn:microsoft.com/office/officeart/2009/3/layout/HorizontalOrganizationChart"/>
    <dgm:cxn modelId="{A2501413-2996-4D33-AFCB-062B7A36B170}" type="presOf" srcId="{BBA5CCF9-4810-4DE7-AC98-5FBD0C871378}" destId="{685AD0D4-739C-4009-8089-22CA08C69076}" srcOrd="0" destOrd="0" presId="urn:microsoft.com/office/officeart/2009/3/layout/HorizontalOrganizationChart"/>
    <dgm:cxn modelId="{5A5CB773-B9AE-4CB6-A2CA-C7A2B4BE59DC}" type="presOf" srcId="{A4D6F35A-6CA3-4034-9E2D-BA2338661616}" destId="{1EFD3FA8-41C9-4956-B521-1A436433F8E3}" srcOrd="0" destOrd="0" presId="urn:microsoft.com/office/officeart/2009/3/layout/HorizontalOrganizationChart"/>
    <dgm:cxn modelId="{645F2C47-A81A-4014-ACF9-B4CDD98292E2}" srcId="{1BA63763-94E9-4438-B724-4A6BF9146138}" destId="{D4E887A9-6A41-4FC5-A661-AD708ED1A51B}" srcOrd="2" destOrd="0" parTransId="{463F21AC-E2A4-4922-BD1B-54BE5B168BB5}" sibTransId="{444C3504-E1AF-4146-BF04-22D6EBF1CF42}"/>
    <dgm:cxn modelId="{063377FB-C32C-4161-B82D-1053CA9E12C9}" type="presOf" srcId="{15FEC607-F3C0-4159-9A3F-9BE6811F3CE1}" destId="{33B706B1-1855-48DC-98A2-B407767D02BC}" srcOrd="0" destOrd="0" presId="urn:microsoft.com/office/officeart/2009/3/layout/HorizontalOrganizationChart"/>
    <dgm:cxn modelId="{9BE15AC8-637C-459C-AAE3-C32166E11686}" srcId="{3192D740-2478-491F-8EFE-5EE61FD9AD91}" destId="{CCC26CF7-4358-4FCF-B1DC-F791FEA1BF93}" srcOrd="2" destOrd="0" parTransId="{822F52BA-1C7A-46BF-8B9F-4DEDBD16195A}" sibTransId="{DE54A87E-5BB2-48B3-BB4F-1463FC4D834A}"/>
    <dgm:cxn modelId="{1DA095D2-4D12-42F4-A203-0B5015A98905}" type="presOf" srcId="{157A0AD6-621D-4462-82EA-6FFCEADA5CE2}" destId="{7A968F2F-BFDD-421C-9209-8FE3BE2F518C}" srcOrd="1" destOrd="0" presId="urn:microsoft.com/office/officeart/2009/3/layout/HorizontalOrganizationChart"/>
    <dgm:cxn modelId="{937B186B-0544-4DAD-AE86-D0BA3183E87B}" srcId="{1BA63763-94E9-4438-B724-4A6BF9146138}" destId="{290ECCE4-5AAA-44C7-A8FF-E67EE8CC2156}" srcOrd="0" destOrd="0" parTransId="{AF98C734-BEA4-4247-8C43-0CB032A1077D}" sibTransId="{21BACAFA-91B0-4212-BF40-7ED0D1399E27}"/>
    <dgm:cxn modelId="{701960F5-C54B-4C52-A6FB-A6A7F0D71E9F}" srcId="{3192D740-2478-491F-8EFE-5EE61FD9AD91}" destId="{EB2B9E92-AA46-4BEF-9E70-7E29C10B8D2D}" srcOrd="6" destOrd="0" parTransId="{6127A9F8-A4D1-41B0-9571-19AC4A01AE6A}" sibTransId="{C996797C-3652-41A8-AB3A-47CC3AF184B5}"/>
    <dgm:cxn modelId="{4EF5BC9A-293A-489D-AB98-04E23D6F9DC5}" type="presOf" srcId="{463F21AC-E2A4-4922-BD1B-54BE5B168BB5}" destId="{98628E83-32EC-44A1-B736-B090B2CB4248}" srcOrd="0" destOrd="0" presId="urn:microsoft.com/office/officeart/2009/3/layout/HorizontalOrganizationChart"/>
    <dgm:cxn modelId="{1FFD39D0-533C-45D9-89E0-04363D11A870}" srcId="{3192D740-2478-491F-8EFE-5EE61FD9AD91}" destId="{A586188A-98AE-4554-901D-935643FA8878}" srcOrd="3" destOrd="0" parTransId="{70217B24-4E18-4690-95E9-5CD030CEB921}" sibTransId="{9835A9BA-76EF-420B-84B3-CBD826A401B0}"/>
    <dgm:cxn modelId="{161C3D10-AD70-4409-9A1D-5B698DA38C95}" type="presOf" srcId="{6052FFD3-A3CD-43A5-AFB4-B8C814A3BCF8}" destId="{DFB31BA7-0538-450C-8CD7-266F2316DA15}" srcOrd="0" destOrd="0" presId="urn:microsoft.com/office/officeart/2009/3/layout/HorizontalOrganizationChart"/>
    <dgm:cxn modelId="{11DC04AE-2015-459F-9E78-F5198DE55D04}" type="presOf" srcId="{3B5F2909-E2C6-46D6-A156-558955D52BA3}" destId="{BD0EE767-4FC4-463F-A5C0-0F3EE4B51741}" srcOrd="0" destOrd="0" presId="urn:microsoft.com/office/officeart/2009/3/layout/HorizontalOrganizationChart"/>
    <dgm:cxn modelId="{61AA80CB-9173-4A16-89FF-ADD9C22A6327}" type="presOf" srcId="{A586188A-98AE-4554-901D-935643FA8878}" destId="{0509F7D6-5546-4CD9-A5B8-E57F29A14FA1}" srcOrd="0" destOrd="0" presId="urn:microsoft.com/office/officeart/2009/3/layout/HorizontalOrganizationChart"/>
    <dgm:cxn modelId="{395121BE-CA09-4F8D-9FA6-AA5C938BFB30}" type="presOf" srcId="{6127A9F8-A4D1-41B0-9571-19AC4A01AE6A}" destId="{94087356-4699-47F0-8A20-4EDD7CD0427E}" srcOrd="0" destOrd="0" presId="urn:microsoft.com/office/officeart/2009/3/layout/HorizontalOrganizationChart"/>
    <dgm:cxn modelId="{27611C55-3BE7-437A-962A-FDFFD26400D9}" type="presOf" srcId="{43E53AF9-C5CD-4607-BAED-F619B3B2D306}" destId="{A99260A1-E853-47FF-9AFE-63B34371FD05}" srcOrd="0" destOrd="0" presId="urn:microsoft.com/office/officeart/2009/3/layout/HorizontalOrganizationChart"/>
    <dgm:cxn modelId="{414934A0-DF81-41D9-86C8-80890FFB11AA}" srcId="{A4D6F35A-6CA3-4034-9E2D-BA2338661616}" destId="{43E53AF9-C5CD-4607-BAED-F619B3B2D306}" srcOrd="0" destOrd="0" parTransId="{24C15798-BCD0-448F-92C2-F9B198F62ACF}" sibTransId="{5DCAE566-9999-45E0-863C-8B36ED88D5BA}"/>
    <dgm:cxn modelId="{3173CADC-A7C6-45B6-9651-AE881799A677}" srcId="{3192D740-2478-491F-8EFE-5EE61FD9AD91}" destId="{15FEC607-F3C0-4159-9A3F-9BE6811F3CE1}" srcOrd="5" destOrd="0" parTransId="{53084A0E-CDFE-4EF7-AA9A-CC53CFE4B5FA}" sibTransId="{1B949B8F-7126-4871-864F-34C0C236F82C}"/>
    <dgm:cxn modelId="{E498A4DD-D728-47A2-B232-AF4F987BA69D}" type="presOf" srcId="{157A0AD6-621D-4462-82EA-6FFCEADA5CE2}" destId="{489E5CCC-8D66-4D55-887F-27F250F26962}" srcOrd="0" destOrd="0" presId="urn:microsoft.com/office/officeart/2009/3/layout/HorizontalOrganizationChart"/>
    <dgm:cxn modelId="{1B4AF0B4-8DD4-4E6F-8376-5C7F14427AD6}" type="presOf" srcId="{6E0CACCB-B076-48FC-84BD-EAE3F5C2CBFA}" destId="{76D835FC-D7FB-45EF-9DAC-6F70BBFA2BF9}" srcOrd="1" destOrd="0" presId="urn:microsoft.com/office/officeart/2009/3/layout/HorizontalOrganizationChart"/>
    <dgm:cxn modelId="{A3C09906-78BD-4740-BF83-8B106C597B3E}" srcId="{3192D740-2478-491F-8EFE-5EE61FD9AD91}" destId="{157A0AD6-621D-4462-82EA-6FFCEADA5CE2}" srcOrd="0" destOrd="0" parTransId="{A1956361-4FEF-4396-9727-FBC25D6605F3}" sibTransId="{D0E1E409-8F1A-42A7-AEED-CE55B4D43858}"/>
    <dgm:cxn modelId="{A0DEFEF0-E4C1-4F53-8000-EC16D6B1D1CA}" srcId="{1BA63763-94E9-4438-B724-4A6BF9146138}" destId="{6052FFD3-A3CD-43A5-AFB4-B8C814A3BCF8}" srcOrd="1" destOrd="0" parTransId="{EA09ED3D-DEA8-4D41-AC92-E400942ACAD9}" sibTransId="{37488F28-A31D-419C-AA21-03B54E910655}"/>
    <dgm:cxn modelId="{74C8DA17-980E-41B4-BC3E-52CB1839E50D}" type="presOf" srcId="{CCC26CF7-4358-4FCF-B1DC-F791FEA1BF93}" destId="{E10BB7F6-C721-4EA0-AF9C-E27D84A4967F}" srcOrd="1" destOrd="0" presId="urn:microsoft.com/office/officeart/2009/3/layout/HorizontalOrganizationChart"/>
    <dgm:cxn modelId="{E30DD4DD-D4EF-4167-880A-11CB0D3AD2A4}" type="presOf" srcId="{EB2B9E92-AA46-4BEF-9E70-7E29C10B8D2D}" destId="{2842AAEE-40DD-421E-B7A7-B8C08237799F}" srcOrd="1" destOrd="0" presId="urn:microsoft.com/office/officeart/2009/3/layout/HorizontalOrganizationChart"/>
    <dgm:cxn modelId="{54DB6E57-0279-454B-A1CA-9BA4C518B5FA}" type="presOf" srcId="{CCC26CF7-4358-4FCF-B1DC-F791FEA1BF93}" destId="{59135041-0EF3-4F82-82BA-CC965B55A16A}" srcOrd="0" destOrd="0" presId="urn:microsoft.com/office/officeart/2009/3/layout/HorizontalOrganizationChart"/>
    <dgm:cxn modelId="{F4274D3C-D7E2-4850-8521-A8DABCB57215}" type="presOf" srcId="{00457734-F610-4E11-96D3-0EFE9804B7AE}" destId="{B4D6DB4A-AD6A-482B-8D45-87C7868CB0FA}" srcOrd="0" destOrd="0" presId="urn:microsoft.com/office/officeart/2009/3/layout/HorizontalOrganizationChart"/>
    <dgm:cxn modelId="{4C39A721-386E-48DD-AB26-784811DFC983}" srcId="{3192D740-2478-491F-8EFE-5EE61FD9AD91}" destId="{6E0CACCB-B076-48FC-84BD-EAE3F5C2CBFA}" srcOrd="1" destOrd="0" parTransId="{BBA5CCF9-4810-4DE7-AC98-5FBD0C871378}" sibTransId="{D2D3A4AC-6119-40BB-86AF-61F2BF33E549}"/>
    <dgm:cxn modelId="{E9BDCD6C-3918-44EB-BB84-9E53D9FE8ED2}" type="presOf" srcId="{3192D740-2478-491F-8EFE-5EE61FD9AD91}" destId="{778289A0-860D-43A5-8396-ABF898D6C438}" srcOrd="0" destOrd="0" presId="urn:microsoft.com/office/officeart/2009/3/layout/HorizontalOrganizationChart"/>
    <dgm:cxn modelId="{D791BF10-140D-4F3F-AC16-967EDD7EB013}" type="presOf" srcId="{7BE5ED9C-04D6-423C-AE58-DE998758657B}" destId="{E6D56B19-A43D-47D5-A5B1-4E10ED8D7832}" srcOrd="0" destOrd="0" presId="urn:microsoft.com/office/officeart/2009/3/layout/HorizontalOrganizationChart"/>
    <dgm:cxn modelId="{A12B1EE6-5ABC-44A9-9B24-9C0D74CF3BB4}" type="presOf" srcId="{6052FFD3-A3CD-43A5-AFB4-B8C814A3BCF8}" destId="{B3BC821B-5FA6-4AFB-9759-B69EE80B4A71}" srcOrd="1" destOrd="0" presId="urn:microsoft.com/office/officeart/2009/3/layout/HorizontalOrganizationChart"/>
    <dgm:cxn modelId="{74C26ABF-1E91-4C26-A245-42672F6DA182}" type="presOf" srcId="{EB2B9E92-AA46-4BEF-9E70-7E29C10B8D2D}" destId="{83E00280-3413-41DB-8EE3-A2AA13606933}" srcOrd="0" destOrd="0" presId="urn:microsoft.com/office/officeart/2009/3/layout/HorizontalOrganizationChart"/>
    <dgm:cxn modelId="{55B1D77D-92C4-452C-B651-EBD868F73F36}" type="presOf" srcId="{822F52BA-1C7A-46BF-8B9F-4DEDBD16195A}" destId="{2132F5B4-DAF4-4EBB-80A7-9762DAF9D29D}" srcOrd="0" destOrd="0" presId="urn:microsoft.com/office/officeart/2009/3/layout/HorizontalOrganizationChart"/>
    <dgm:cxn modelId="{D784A66F-09D8-4C9C-B5EB-32BF15A38045}" type="presOf" srcId="{15FEC607-F3C0-4159-9A3F-9BE6811F3CE1}" destId="{189C72E2-3058-4A69-9AC6-0B368A0DA8D9}" srcOrd="1" destOrd="0" presId="urn:microsoft.com/office/officeart/2009/3/layout/HorizontalOrganizationChart"/>
    <dgm:cxn modelId="{4F3C452A-6422-4327-B5B5-175FCAA4CD44}" srcId="{43E53AF9-C5CD-4607-BAED-F619B3B2D306}" destId="{1BA63763-94E9-4438-B724-4A6BF9146138}" srcOrd="1" destOrd="0" parTransId="{7BE5ED9C-04D6-423C-AE58-DE998758657B}" sibTransId="{1F9AF9B9-F14A-469D-9F90-A054693A1A06}"/>
    <dgm:cxn modelId="{09F68275-CD29-4EDE-B16A-FF25297C836E}" type="presOf" srcId="{A1956361-4FEF-4396-9727-FBC25D6605F3}" destId="{74854778-EEF2-4ECC-95BC-F41C2D343526}" srcOrd="0" destOrd="0" presId="urn:microsoft.com/office/officeart/2009/3/layout/HorizontalOrganizationChart"/>
    <dgm:cxn modelId="{C7F7E43E-A8E6-4E2E-BFDA-00E08B21F702}" type="presOf" srcId="{D4E887A9-6A41-4FC5-A661-AD708ED1A51B}" destId="{064CD0D5-EE7B-40A5-A1B1-BF7C84A1DCF8}" srcOrd="0" destOrd="0" presId="urn:microsoft.com/office/officeart/2009/3/layout/HorizontalOrganizationChart"/>
    <dgm:cxn modelId="{10B0D81F-678E-44A0-BCED-3421EDBE402B}" type="presOf" srcId="{B80FA1CD-FB62-4ACF-94D8-A8DF92FCECE5}" destId="{C840213D-7EE7-4ED3-9045-BC7A705BB2E1}" srcOrd="0" destOrd="0" presId="urn:microsoft.com/office/officeart/2009/3/layout/HorizontalOrganizationChart"/>
    <dgm:cxn modelId="{3DB4AFD8-8638-441F-9006-CE46845423EF}" type="presParOf" srcId="{1EFD3FA8-41C9-4956-B521-1A436433F8E3}" destId="{F43B5AB1-8D27-469B-A2BC-603023B73B8D}" srcOrd="0" destOrd="0" presId="urn:microsoft.com/office/officeart/2009/3/layout/HorizontalOrganizationChart"/>
    <dgm:cxn modelId="{3947216F-76CB-4F24-B1B2-C8BCB1FF4665}" type="presParOf" srcId="{F43B5AB1-8D27-469B-A2BC-603023B73B8D}" destId="{690274D1-69D6-4172-9D13-95CE3AB544E6}" srcOrd="0" destOrd="0" presId="urn:microsoft.com/office/officeart/2009/3/layout/HorizontalOrganizationChart"/>
    <dgm:cxn modelId="{593A9E87-6407-421B-A65D-F73CFC61292F}" type="presParOf" srcId="{690274D1-69D6-4172-9D13-95CE3AB544E6}" destId="{A99260A1-E853-47FF-9AFE-63B34371FD05}" srcOrd="0" destOrd="0" presId="urn:microsoft.com/office/officeart/2009/3/layout/HorizontalOrganizationChart"/>
    <dgm:cxn modelId="{C76C5C57-9043-4958-BF3A-F892627AA2B2}" type="presParOf" srcId="{690274D1-69D6-4172-9D13-95CE3AB544E6}" destId="{7848465E-B9F8-49A1-BC43-5D182970B71D}" srcOrd="1" destOrd="0" presId="urn:microsoft.com/office/officeart/2009/3/layout/HorizontalOrganizationChart"/>
    <dgm:cxn modelId="{7AEC3B28-3738-4DC8-8483-2DCC3C8DF3DD}" type="presParOf" srcId="{F43B5AB1-8D27-469B-A2BC-603023B73B8D}" destId="{1EBAACE5-FE25-4C63-8573-773A46652885}" srcOrd="1" destOrd="0" presId="urn:microsoft.com/office/officeart/2009/3/layout/HorizontalOrganizationChart"/>
    <dgm:cxn modelId="{E46E3812-485B-40A0-BF4B-28500698DD69}" type="presParOf" srcId="{1EBAACE5-FE25-4C63-8573-773A46652885}" destId="{CD7C1895-57F5-4C0B-A606-510A46FDD6C6}" srcOrd="0" destOrd="0" presId="urn:microsoft.com/office/officeart/2009/3/layout/HorizontalOrganizationChart"/>
    <dgm:cxn modelId="{4C27E59F-ED62-4B33-8597-8F2BEB018342}" type="presParOf" srcId="{1EBAACE5-FE25-4C63-8573-773A46652885}" destId="{4946B36E-BEA9-4D43-8F15-DE5BA95FB74B}" srcOrd="1" destOrd="0" presId="urn:microsoft.com/office/officeart/2009/3/layout/HorizontalOrganizationChart"/>
    <dgm:cxn modelId="{B121A41B-F873-4165-8DE7-17E2DDF78F7D}" type="presParOf" srcId="{4946B36E-BEA9-4D43-8F15-DE5BA95FB74B}" destId="{31ACA1E1-FCC1-4E39-A682-3F667AF29619}" srcOrd="0" destOrd="0" presId="urn:microsoft.com/office/officeart/2009/3/layout/HorizontalOrganizationChart"/>
    <dgm:cxn modelId="{A4FC3DCA-3912-4D25-A1D2-F6E511DAA95C}" type="presParOf" srcId="{31ACA1E1-FCC1-4E39-A682-3F667AF29619}" destId="{778289A0-860D-43A5-8396-ABF898D6C438}" srcOrd="0" destOrd="0" presId="urn:microsoft.com/office/officeart/2009/3/layout/HorizontalOrganizationChart"/>
    <dgm:cxn modelId="{2A2240F6-5FFD-4267-8C4C-AC88B9895365}" type="presParOf" srcId="{31ACA1E1-FCC1-4E39-A682-3F667AF29619}" destId="{8EAB420E-D874-47BE-8402-B47F3821DC5F}" srcOrd="1" destOrd="0" presId="urn:microsoft.com/office/officeart/2009/3/layout/HorizontalOrganizationChart"/>
    <dgm:cxn modelId="{2C6C6D7C-FCDE-43B3-9EF2-897ECC3A92BA}" type="presParOf" srcId="{4946B36E-BEA9-4D43-8F15-DE5BA95FB74B}" destId="{338A40D7-E5ED-4642-A957-958B5E22F0A6}" srcOrd="1" destOrd="0" presId="urn:microsoft.com/office/officeart/2009/3/layout/HorizontalOrganizationChart"/>
    <dgm:cxn modelId="{4B850DE4-BE86-4691-BFDE-91562E23460C}" type="presParOf" srcId="{338A40D7-E5ED-4642-A957-958B5E22F0A6}" destId="{74854778-EEF2-4ECC-95BC-F41C2D343526}" srcOrd="0" destOrd="0" presId="urn:microsoft.com/office/officeart/2009/3/layout/HorizontalOrganizationChart"/>
    <dgm:cxn modelId="{6525B9E0-9FB0-478D-B5B7-375B82EB6D5B}" type="presParOf" srcId="{338A40D7-E5ED-4642-A957-958B5E22F0A6}" destId="{174E1217-BAB9-447D-9233-D885E0BC4A0D}" srcOrd="1" destOrd="0" presId="urn:microsoft.com/office/officeart/2009/3/layout/HorizontalOrganizationChart"/>
    <dgm:cxn modelId="{ED44B46E-F082-4FEE-A61A-C55B1BE45FDE}" type="presParOf" srcId="{174E1217-BAB9-447D-9233-D885E0BC4A0D}" destId="{E183866D-B52A-4E58-B233-1D76A80D1C73}" srcOrd="0" destOrd="0" presId="urn:microsoft.com/office/officeart/2009/3/layout/HorizontalOrganizationChart"/>
    <dgm:cxn modelId="{29AD22EF-A30B-487F-AEFC-2227689A8DC3}" type="presParOf" srcId="{E183866D-B52A-4E58-B233-1D76A80D1C73}" destId="{489E5CCC-8D66-4D55-887F-27F250F26962}" srcOrd="0" destOrd="0" presId="urn:microsoft.com/office/officeart/2009/3/layout/HorizontalOrganizationChart"/>
    <dgm:cxn modelId="{B280D3F4-6837-43FA-AA1D-043C2413E53E}" type="presParOf" srcId="{E183866D-B52A-4E58-B233-1D76A80D1C73}" destId="{7A968F2F-BFDD-421C-9209-8FE3BE2F518C}" srcOrd="1" destOrd="0" presId="urn:microsoft.com/office/officeart/2009/3/layout/HorizontalOrganizationChart"/>
    <dgm:cxn modelId="{0C2C69D7-8434-4FAD-A7CD-9DB3B2477D1E}" type="presParOf" srcId="{174E1217-BAB9-447D-9233-D885E0BC4A0D}" destId="{781EB398-13BD-407E-A21D-0B702A220EC4}" srcOrd="1" destOrd="0" presId="urn:microsoft.com/office/officeart/2009/3/layout/HorizontalOrganizationChart"/>
    <dgm:cxn modelId="{25F2ED30-C0E6-4FBD-9EFD-ADD42E8255F7}" type="presParOf" srcId="{174E1217-BAB9-447D-9233-D885E0BC4A0D}" destId="{829C7D59-D1D4-4214-A66D-C9F9403E0C3C}" srcOrd="2" destOrd="0" presId="urn:microsoft.com/office/officeart/2009/3/layout/HorizontalOrganizationChart"/>
    <dgm:cxn modelId="{963E44E6-60D3-459B-B218-FFE26AD73F43}" type="presParOf" srcId="{338A40D7-E5ED-4642-A957-958B5E22F0A6}" destId="{685AD0D4-739C-4009-8089-22CA08C69076}" srcOrd="2" destOrd="0" presId="urn:microsoft.com/office/officeart/2009/3/layout/HorizontalOrganizationChart"/>
    <dgm:cxn modelId="{7B54FCB4-A702-438F-9E24-7BB7C74DE497}" type="presParOf" srcId="{338A40D7-E5ED-4642-A957-958B5E22F0A6}" destId="{CECCF700-542A-4EA9-874D-4172B1479051}" srcOrd="3" destOrd="0" presId="urn:microsoft.com/office/officeart/2009/3/layout/HorizontalOrganizationChart"/>
    <dgm:cxn modelId="{90503DF4-CDDC-4FFF-9DAB-7FC67C3606FA}" type="presParOf" srcId="{CECCF700-542A-4EA9-874D-4172B1479051}" destId="{4755667A-6FB0-4A58-BF47-6903F706D396}" srcOrd="0" destOrd="0" presId="urn:microsoft.com/office/officeart/2009/3/layout/HorizontalOrganizationChart"/>
    <dgm:cxn modelId="{F44CFF75-3CFC-4BD7-B4DE-ADB29DF35D63}" type="presParOf" srcId="{4755667A-6FB0-4A58-BF47-6903F706D396}" destId="{0A3B41B2-B346-4C9A-AB05-1C1C3337A7FB}" srcOrd="0" destOrd="0" presId="urn:microsoft.com/office/officeart/2009/3/layout/HorizontalOrganizationChart"/>
    <dgm:cxn modelId="{19E467D3-BB1E-4811-9703-6E0016C0223D}" type="presParOf" srcId="{4755667A-6FB0-4A58-BF47-6903F706D396}" destId="{76D835FC-D7FB-45EF-9DAC-6F70BBFA2BF9}" srcOrd="1" destOrd="0" presId="urn:microsoft.com/office/officeart/2009/3/layout/HorizontalOrganizationChart"/>
    <dgm:cxn modelId="{7952956D-739C-4AE9-A20D-0588971F5AED}" type="presParOf" srcId="{CECCF700-542A-4EA9-874D-4172B1479051}" destId="{195AF684-E446-4534-BF1D-6AE04C7B17C5}" srcOrd="1" destOrd="0" presId="urn:microsoft.com/office/officeart/2009/3/layout/HorizontalOrganizationChart"/>
    <dgm:cxn modelId="{46324B32-20CD-4E95-A5FC-36E7FF47E4DA}" type="presParOf" srcId="{CECCF700-542A-4EA9-874D-4172B1479051}" destId="{694A45DA-5481-46E6-8266-94954132336C}" srcOrd="2" destOrd="0" presId="urn:microsoft.com/office/officeart/2009/3/layout/HorizontalOrganizationChart"/>
    <dgm:cxn modelId="{8EA83474-97E7-4275-9846-E401A5C13083}" type="presParOf" srcId="{338A40D7-E5ED-4642-A957-958B5E22F0A6}" destId="{2132F5B4-DAF4-4EBB-80A7-9762DAF9D29D}" srcOrd="4" destOrd="0" presId="urn:microsoft.com/office/officeart/2009/3/layout/HorizontalOrganizationChart"/>
    <dgm:cxn modelId="{F7866619-C14F-45F7-8B93-772DA0636B8F}" type="presParOf" srcId="{338A40D7-E5ED-4642-A957-958B5E22F0A6}" destId="{3C4F5152-9894-4C24-BE18-A6EDB3EA26A3}" srcOrd="5" destOrd="0" presId="urn:microsoft.com/office/officeart/2009/3/layout/HorizontalOrganizationChart"/>
    <dgm:cxn modelId="{D757B530-E3BD-4842-A976-43C2B6AC6762}" type="presParOf" srcId="{3C4F5152-9894-4C24-BE18-A6EDB3EA26A3}" destId="{74B0209B-7A0E-422E-AB60-7F5F39A32D60}" srcOrd="0" destOrd="0" presId="urn:microsoft.com/office/officeart/2009/3/layout/HorizontalOrganizationChart"/>
    <dgm:cxn modelId="{733D2C8E-4163-4562-AE82-50E5B331AC18}" type="presParOf" srcId="{74B0209B-7A0E-422E-AB60-7F5F39A32D60}" destId="{59135041-0EF3-4F82-82BA-CC965B55A16A}" srcOrd="0" destOrd="0" presId="urn:microsoft.com/office/officeart/2009/3/layout/HorizontalOrganizationChart"/>
    <dgm:cxn modelId="{513A4E84-141A-4C3F-B1D1-447D5FD30F8F}" type="presParOf" srcId="{74B0209B-7A0E-422E-AB60-7F5F39A32D60}" destId="{E10BB7F6-C721-4EA0-AF9C-E27D84A4967F}" srcOrd="1" destOrd="0" presId="urn:microsoft.com/office/officeart/2009/3/layout/HorizontalOrganizationChart"/>
    <dgm:cxn modelId="{30FC99D6-333C-44C6-909B-BC04C994C734}" type="presParOf" srcId="{3C4F5152-9894-4C24-BE18-A6EDB3EA26A3}" destId="{ACE3E724-FB40-46BB-AE1D-E8980B33A5E5}" srcOrd="1" destOrd="0" presId="urn:microsoft.com/office/officeart/2009/3/layout/HorizontalOrganizationChart"/>
    <dgm:cxn modelId="{0CDEC1EE-F972-4587-9731-17879EC1A4F9}" type="presParOf" srcId="{3C4F5152-9894-4C24-BE18-A6EDB3EA26A3}" destId="{A10AF625-9D46-496B-934D-5B92C0ADC6F6}" srcOrd="2" destOrd="0" presId="urn:microsoft.com/office/officeart/2009/3/layout/HorizontalOrganizationChart"/>
    <dgm:cxn modelId="{6D7A4EBF-9F21-4E9B-A269-B4E849147C2D}" type="presParOf" srcId="{338A40D7-E5ED-4642-A957-958B5E22F0A6}" destId="{547E9A29-716B-43E4-B6EC-6A74F317D64A}" srcOrd="6" destOrd="0" presId="urn:microsoft.com/office/officeart/2009/3/layout/HorizontalOrganizationChart"/>
    <dgm:cxn modelId="{B53FF48E-A300-4DEE-8F53-B41D4AF642F4}" type="presParOf" srcId="{338A40D7-E5ED-4642-A957-958B5E22F0A6}" destId="{441874AE-7304-4AF9-8B7E-02F05CDC2D34}" srcOrd="7" destOrd="0" presId="urn:microsoft.com/office/officeart/2009/3/layout/HorizontalOrganizationChart"/>
    <dgm:cxn modelId="{82F7CC3E-B238-4B3E-9963-4B232859D558}" type="presParOf" srcId="{441874AE-7304-4AF9-8B7E-02F05CDC2D34}" destId="{93E27FF8-CFA0-4609-8F01-39B233FC1C53}" srcOrd="0" destOrd="0" presId="urn:microsoft.com/office/officeart/2009/3/layout/HorizontalOrganizationChart"/>
    <dgm:cxn modelId="{4211B2B0-0E75-46BC-864C-AE68DB09455A}" type="presParOf" srcId="{93E27FF8-CFA0-4609-8F01-39B233FC1C53}" destId="{0509F7D6-5546-4CD9-A5B8-E57F29A14FA1}" srcOrd="0" destOrd="0" presId="urn:microsoft.com/office/officeart/2009/3/layout/HorizontalOrganizationChart"/>
    <dgm:cxn modelId="{C61A8F60-3120-492B-B1D2-3D6F1DA133F0}" type="presParOf" srcId="{93E27FF8-CFA0-4609-8F01-39B233FC1C53}" destId="{962D81F2-6331-4C83-ABF7-A09F47272B0A}" srcOrd="1" destOrd="0" presId="urn:microsoft.com/office/officeart/2009/3/layout/HorizontalOrganizationChart"/>
    <dgm:cxn modelId="{27B7EB30-BF04-4568-AF5A-7D62EBC46824}" type="presParOf" srcId="{441874AE-7304-4AF9-8B7E-02F05CDC2D34}" destId="{6119DF9B-469E-455F-B340-DBC4E5E27BDE}" srcOrd="1" destOrd="0" presId="urn:microsoft.com/office/officeart/2009/3/layout/HorizontalOrganizationChart"/>
    <dgm:cxn modelId="{73A32257-91D6-4DD1-9321-0471B4DC3C70}" type="presParOf" srcId="{441874AE-7304-4AF9-8B7E-02F05CDC2D34}" destId="{A03ACB40-F614-4C80-AAD4-5DC943FA4106}" srcOrd="2" destOrd="0" presId="urn:microsoft.com/office/officeart/2009/3/layout/HorizontalOrganizationChart"/>
    <dgm:cxn modelId="{2B1FAA46-0EEE-48B8-8AB2-915A3461A938}" type="presParOf" srcId="{338A40D7-E5ED-4642-A957-958B5E22F0A6}" destId="{BD0EE767-4FC4-463F-A5C0-0F3EE4B51741}" srcOrd="8" destOrd="0" presId="urn:microsoft.com/office/officeart/2009/3/layout/HorizontalOrganizationChart"/>
    <dgm:cxn modelId="{5AA46462-AE0C-494E-9F2E-F88102940DF5}" type="presParOf" srcId="{338A40D7-E5ED-4642-A957-958B5E22F0A6}" destId="{7D858145-3989-4CCE-B5F5-0D37D9C3C1C4}" srcOrd="9" destOrd="0" presId="urn:microsoft.com/office/officeart/2009/3/layout/HorizontalOrganizationChart"/>
    <dgm:cxn modelId="{060781D8-EC4D-479F-BB4B-51BA98D90A48}" type="presParOf" srcId="{7D858145-3989-4CCE-B5F5-0D37D9C3C1C4}" destId="{81A04DCE-96B7-4602-BFC4-3D79A5CC0063}" srcOrd="0" destOrd="0" presId="urn:microsoft.com/office/officeart/2009/3/layout/HorizontalOrganizationChart"/>
    <dgm:cxn modelId="{07ED6EA1-F585-4C7F-808E-D261F8396592}" type="presParOf" srcId="{81A04DCE-96B7-4602-BFC4-3D79A5CC0063}" destId="{B4D6DB4A-AD6A-482B-8D45-87C7868CB0FA}" srcOrd="0" destOrd="0" presId="urn:microsoft.com/office/officeart/2009/3/layout/HorizontalOrganizationChart"/>
    <dgm:cxn modelId="{CAF848A2-4164-48EC-81DD-570B77A0F2E6}" type="presParOf" srcId="{81A04DCE-96B7-4602-BFC4-3D79A5CC0063}" destId="{D893D9FC-55F7-49A7-A419-BCAADC0AAA2A}" srcOrd="1" destOrd="0" presId="urn:microsoft.com/office/officeart/2009/3/layout/HorizontalOrganizationChart"/>
    <dgm:cxn modelId="{99E89541-4852-46B0-96A9-F81F231EAC16}" type="presParOf" srcId="{7D858145-3989-4CCE-B5F5-0D37D9C3C1C4}" destId="{E82DC9FA-8113-4648-BB68-72D7DBB5D916}" srcOrd="1" destOrd="0" presId="urn:microsoft.com/office/officeart/2009/3/layout/HorizontalOrganizationChart"/>
    <dgm:cxn modelId="{66E5F6A9-FB03-4937-92C1-66C66CA47299}" type="presParOf" srcId="{7D858145-3989-4CCE-B5F5-0D37D9C3C1C4}" destId="{B2A5EBC3-19A9-43CC-8521-3451EBFADDF9}" srcOrd="2" destOrd="0" presId="urn:microsoft.com/office/officeart/2009/3/layout/HorizontalOrganizationChart"/>
    <dgm:cxn modelId="{43383351-9B99-40A8-948B-4154E08C3C7B}" type="presParOf" srcId="{338A40D7-E5ED-4642-A957-958B5E22F0A6}" destId="{8D1909E6-D1C1-4BEC-BA27-90E78BF8E6E0}" srcOrd="10" destOrd="0" presId="urn:microsoft.com/office/officeart/2009/3/layout/HorizontalOrganizationChart"/>
    <dgm:cxn modelId="{E51AD95A-75B6-47D2-86B5-E6222201FB49}" type="presParOf" srcId="{338A40D7-E5ED-4642-A957-958B5E22F0A6}" destId="{0CE0CA8E-1F02-4037-BA36-1384A68360B2}" srcOrd="11" destOrd="0" presId="urn:microsoft.com/office/officeart/2009/3/layout/HorizontalOrganizationChart"/>
    <dgm:cxn modelId="{C3A5D677-B843-4FB5-AF20-DACA6E90DE9D}" type="presParOf" srcId="{0CE0CA8E-1F02-4037-BA36-1384A68360B2}" destId="{DDE8EB00-E4BF-4CB0-B02B-46C997E7E025}" srcOrd="0" destOrd="0" presId="urn:microsoft.com/office/officeart/2009/3/layout/HorizontalOrganizationChart"/>
    <dgm:cxn modelId="{9E654640-26D5-4649-B184-4FC20978188A}" type="presParOf" srcId="{DDE8EB00-E4BF-4CB0-B02B-46C997E7E025}" destId="{33B706B1-1855-48DC-98A2-B407767D02BC}" srcOrd="0" destOrd="0" presId="urn:microsoft.com/office/officeart/2009/3/layout/HorizontalOrganizationChart"/>
    <dgm:cxn modelId="{EB411E00-13E5-4988-A4D4-F760388D8B50}" type="presParOf" srcId="{DDE8EB00-E4BF-4CB0-B02B-46C997E7E025}" destId="{189C72E2-3058-4A69-9AC6-0B368A0DA8D9}" srcOrd="1" destOrd="0" presId="urn:microsoft.com/office/officeart/2009/3/layout/HorizontalOrganizationChart"/>
    <dgm:cxn modelId="{36897577-F581-436C-B639-0A4BA6C5B421}" type="presParOf" srcId="{0CE0CA8E-1F02-4037-BA36-1384A68360B2}" destId="{5BC8B923-BFDA-4D99-AC07-F37246259A84}" srcOrd="1" destOrd="0" presId="urn:microsoft.com/office/officeart/2009/3/layout/HorizontalOrganizationChart"/>
    <dgm:cxn modelId="{DC4E744D-DE42-4B89-8AEF-AEAF4C6EB267}" type="presParOf" srcId="{0CE0CA8E-1F02-4037-BA36-1384A68360B2}" destId="{D1BE17C1-2B94-49F4-BBA6-A2AA168E2F76}" srcOrd="2" destOrd="0" presId="urn:microsoft.com/office/officeart/2009/3/layout/HorizontalOrganizationChart"/>
    <dgm:cxn modelId="{BDC02016-655D-438C-8797-50F2ADFB86DB}" type="presParOf" srcId="{338A40D7-E5ED-4642-A957-958B5E22F0A6}" destId="{94087356-4699-47F0-8A20-4EDD7CD0427E}" srcOrd="12" destOrd="0" presId="urn:microsoft.com/office/officeart/2009/3/layout/HorizontalOrganizationChart"/>
    <dgm:cxn modelId="{F54B0C9B-D083-48C0-A0CE-6FA24860B1D3}" type="presParOf" srcId="{338A40D7-E5ED-4642-A957-958B5E22F0A6}" destId="{A99C8D8B-CE56-42B5-B350-E07E939F9836}" srcOrd="13" destOrd="0" presId="urn:microsoft.com/office/officeart/2009/3/layout/HorizontalOrganizationChart"/>
    <dgm:cxn modelId="{0B495BC9-51E9-4CB7-99B7-388EA3271DA8}" type="presParOf" srcId="{A99C8D8B-CE56-42B5-B350-E07E939F9836}" destId="{50C09775-F62E-4B2F-A152-847EC20A45A0}" srcOrd="0" destOrd="0" presId="urn:microsoft.com/office/officeart/2009/3/layout/HorizontalOrganizationChart"/>
    <dgm:cxn modelId="{BFA1CEAA-2D10-462E-BC87-DFA325F0C3BA}" type="presParOf" srcId="{50C09775-F62E-4B2F-A152-847EC20A45A0}" destId="{83E00280-3413-41DB-8EE3-A2AA13606933}" srcOrd="0" destOrd="0" presId="urn:microsoft.com/office/officeart/2009/3/layout/HorizontalOrganizationChart"/>
    <dgm:cxn modelId="{80F27593-AB62-4811-A438-4B96ED2D23BF}" type="presParOf" srcId="{50C09775-F62E-4B2F-A152-847EC20A45A0}" destId="{2842AAEE-40DD-421E-B7A7-B8C08237799F}" srcOrd="1" destOrd="0" presId="urn:microsoft.com/office/officeart/2009/3/layout/HorizontalOrganizationChart"/>
    <dgm:cxn modelId="{24B75E83-B05F-4F65-AB02-723E26E69916}" type="presParOf" srcId="{A99C8D8B-CE56-42B5-B350-E07E939F9836}" destId="{E673DAD5-EDCB-44F2-9ED4-483E23CB373B}" srcOrd="1" destOrd="0" presId="urn:microsoft.com/office/officeart/2009/3/layout/HorizontalOrganizationChart"/>
    <dgm:cxn modelId="{A306D177-2669-4119-B106-ABB24B5FCF94}" type="presParOf" srcId="{A99C8D8B-CE56-42B5-B350-E07E939F9836}" destId="{02053337-CB78-4769-87EB-E3B57ACAAA55}" srcOrd="2" destOrd="0" presId="urn:microsoft.com/office/officeart/2009/3/layout/HorizontalOrganizationChart"/>
    <dgm:cxn modelId="{B1DAEEA7-D3DF-478C-8EAF-DDBD7B813C28}" type="presParOf" srcId="{338A40D7-E5ED-4642-A957-958B5E22F0A6}" destId="{C840213D-7EE7-4ED3-9045-BC7A705BB2E1}" srcOrd="14" destOrd="0" presId="urn:microsoft.com/office/officeart/2009/3/layout/HorizontalOrganizationChart"/>
    <dgm:cxn modelId="{F9E02EB5-CFE6-4D31-A587-96EEDB32697E}" type="presParOf" srcId="{338A40D7-E5ED-4642-A957-958B5E22F0A6}" destId="{BB339A38-5E53-4B95-A0DC-1535F03412E4}" srcOrd="15" destOrd="0" presId="urn:microsoft.com/office/officeart/2009/3/layout/HorizontalOrganizationChart"/>
    <dgm:cxn modelId="{A15E7F15-E6B6-4F97-9C99-95B069C84D9C}" type="presParOf" srcId="{BB339A38-5E53-4B95-A0DC-1535F03412E4}" destId="{C78944F4-2EBD-4664-89A3-29EFA5137A18}" srcOrd="0" destOrd="0" presId="urn:microsoft.com/office/officeart/2009/3/layout/HorizontalOrganizationChart"/>
    <dgm:cxn modelId="{6629B623-A5E6-49F0-A096-B3729B9E1FC6}" type="presParOf" srcId="{C78944F4-2EBD-4664-89A3-29EFA5137A18}" destId="{E0F3157B-DD77-48E4-9F93-27E7E53DE4BE}" srcOrd="0" destOrd="0" presId="urn:microsoft.com/office/officeart/2009/3/layout/HorizontalOrganizationChart"/>
    <dgm:cxn modelId="{461A095A-5326-4E71-8EFD-AFAF97ED7A1F}" type="presParOf" srcId="{C78944F4-2EBD-4664-89A3-29EFA5137A18}" destId="{D044C2F2-6200-4189-ACE9-17B07429653D}" srcOrd="1" destOrd="0" presId="urn:microsoft.com/office/officeart/2009/3/layout/HorizontalOrganizationChart"/>
    <dgm:cxn modelId="{EF8AA5D6-38FB-4704-BC1C-6BC78E370AA0}" type="presParOf" srcId="{BB339A38-5E53-4B95-A0DC-1535F03412E4}" destId="{7214AD42-6594-4F09-BC5B-DE84D8BC4223}" srcOrd="1" destOrd="0" presId="urn:microsoft.com/office/officeart/2009/3/layout/HorizontalOrganizationChart"/>
    <dgm:cxn modelId="{E186CDFA-75C8-4668-ADA2-4A50F6E6D3CD}" type="presParOf" srcId="{BB339A38-5E53-4B95-A0DC-1535F03412E4}" destId="{67E047F0-3CF0-4C97-AD42-5BB4418B244F}" srcOrd="2" destOrd="0" presId="urn:microsoft.com/office/officeart/2009/3/layout/HorizontalOrganizationChart"/>
    <dgm:cxn modelId="{BC17327C-B37D-4A58-854E-7798A0213FAC}" type="presParOf" srcId="{4946B36E-BEA9-4D43-8F15-DE5BA95FB74B}" destId="{F56B4A68-4030-416A-A14C-0AD16389FF29}" srcOrd="2" destOrd="0" presId="urn:microsoft.com/office/officeart/2009/3/layout/HorizontalOrganizationChart"/>
    <dgm:cxn modelId="{FFA86AB7-E793-4F66-9BC5-1838BF532EE3}" type="presParOf" srcId="{1EBAACE5-FE25-4C63-8573-773A46652885}" destId="{E6D56B19-A43D-47D5-A5B1-4E10ED8D7832}" srcOrd="2" destOrd="0" presId="urn:microsoft.com/office/officeart/2009/3/layout/HorizontalOrganizationChart"/>
    <dgm:cxn modelId="{82E6A5DA-77C3-4D42-8651-894A5843EE82}" type="presParOf" srcId="{1EBAACE5-FE25-4C63-8573-773A46652885}" destId="{4DCA2735-CB0A-4499-B2B4-B666AD2E5362}" srcOrd="3" destOrd="0" presId="urn:microsoft.com/office/officeart/2009/3/layout/HorizontalOrganizationChart"/>
    <dgm:cxn modelId="{5F2966A1-5E8C-411E-BA13-EFA39C7E3988}" type="presParOf" srcId="{4DCA2735-CB0A-4499-B2B4-B666AD2E5362}" destId="{AFFF30A7-BD1E-42ED-BAA4-FC06C8305E2E}" srcOrd="0" destOrd="0" presId="urn:microsoft.com/office/officeart/2009/3/layout/HorizontalOrganizationChart"/>
    <dgm:cxn modelId="{20C82E12-E1E9-42D9-AB2F-C64AC7D2AC67}" type="presParOf" srcId="{AFFF30A7-BD1E-42ED-BAA4-FC06C8305E2E}" destId="{3209BA0E-7751-475D-9309-C00A134509CE}" srcOrd="0" destOrd="0" presId="urn:microsoft.com/office/officeart/2009/3/layout/HorizontalOrganizationChart"/>
    <dgm:cxn modelId="{FFE81CE4-23CC-49AD-BA3D-66DFC98AFDC9}" type="presParOf" srcId="{AFFF30A7-BD1E-42ED-BAA4-FC06C8305E2E}" destId="{DB0CE76B-A499-4C46-B658-627702239F17}" srcOrd="1" destOrd="0" presId="urn:microsoft.com/office/officeart/2009/3/layout/HorizontalOrganizationChart"/>
    <dgm:cxn modelId="{D97807E4-BD20-4329-B1F9-533849206E4C}" type="presParOf" srcId="{4DCA2735-CB0A-4499-B2B4-B666AD2E5362}" destId="{13F0DB78-1AA4-4449-9284-4805FAC2F9F4}" srcOrd="1" destOrd="0" presId="urn:microsoft.com/office/officeart/2009/3/layout/HorizontalOrganizationChart"/>
    <dgm:cxn modelId="{6EAE80D1-1E44-453F-A52C-8102C592BC8B}" type="presParOf" srcId="{13F0DB78-1AA4-4449-9284-4805FAC2F9F4}" destId="{2070BEEE-1D1B-41A7-84A6-FDC35EA891CA}" srcOrd="0" destOrd="0" presId="urn:microsoft.com/office/officeart/2009/3/layout/HorizontalOrganizationChart"/>
    <dgm:cxn modelId="{BAD23169-17CA-451B-AA5B-ED5DC3C40448}" type="presParOf" srcId="{13F0DB78-1AA4-4449-9284-4805FAC2F9F4}" destId="{E9E07FE4-D12A-48A1-85B2-9591754912D8}" srcOrd="1" destOrd="0" presId="urn:microsoft.com/office/officeart/2009/3/layout/HorizontalOrganizationChart"/>
    <dgm:cxn modelId="{E54D26D5-6297-41D3-9A33-2F2E876AE3E6}" type="presParOf" srcId="{E9E07FE4-D12A-48A1-85B2-9591754912D8}" destId="{59F2AE0F-E7B8-4A10-AADC-50B20C65F9FE}" srcOrd="0" destOrd="0" presId="urn:microsoft.com/office/officeart/2009/3/layout/HorizontalOrganizationChart"/>
    <dgm:cxn modelId="{601BEBDB-E726-489E-959F-E5A5D76A7235}" type="presParOf" srcId="{59F2AE0F-E7B8-4A10-AADC-50B20C65F9FE}" destId="{686AC254-8903-4B62-B88F-5B67CE41A33E}" srcOrd="0" destOrd="0" presId="urn:microsoft.com/office/officeart/2009/3/layout/HorizontalOrganizationChart"/>
    <dgm:cxn modelId="{1B3E7B59-CFF0-41CD-93B6-59BEBA167BF0}" type="presParOf" srcId="{59F2AE0F-E7B8-4A10-AADC-50B20C65F9FE}" destId="{793F6344-F307-4983-B1B8-D89EA4DA8954}" srcOrd="1" destOrd="0" presId="urn:microsoft.com/office/officeart/2009/3/layout/HorizontalOrganizationChart"/>
    <dgm:cxn modelId="{341E20F5-36B4-415E-8BC5-76C2E51A01CC}" type="presParOf" srcId="{E9E07FE4-D12A-48A1-85B2-9591754912D8}" destId="{DAEFC867-4213-4088-B75A-EC7D9ABBC232}" srcOrd="1" destOrd="0" presId="urn:microsoft.com/office/officeart/2009/3/layout/HorizontalOrganizationChart"/>
    <dgm:cxn modelId="{6DEDDD29-2632-4CE5-B633-6CED99D85A00}" type="presParOf" srcId="{E9E07FE4-D12A-48A1-85B2-9591754912D8}" destId="{F4F38316-8FB5-49BB-9D53-5DB29B79AA9C}" srcOrd="2" destOrd="0" presId="urn:microsoft.com/office/officeart/2009/3/layout/HorizontalOrganizationChart"/>
    <dgm:cxn modelId="{35998A31-A087-4633-8E82-7D432D968AC3}" type="presParOf" srcId="{13F0DB78-1AA4-4449-9284-4805FAC2F9F4}" destId="{1091D8D7-DDA6-4D77-9309-AF26F32C61EC}" srcOrd="2" destOrd="0" presId="urn:microsoft.com/office/officeart/2009/3/layout/HorizontalOrganizationChart"/>
    <dgm:cxn modelId="{3DB1B90B-D11B-4FAE-A378-6B7E633D0FFB}" type="presParOf" srcId="{13F0DB78-1AA4-4449-9284-4805FAC2F9F4}" destId="{02E416F3-3D97-42D3-BE77-BF2CCCBAC6AC}" srcOrd="3" destOrd="0" presId="urn:microsoft.com/office/officeart/2009/3/layout/HorizontalOrganizationChart"/>
    <dgm:cxn modelId="{4937C0D8-F97F-41F2-B09A-5A5761F8A113}" type="presParOf" srcId="{02E416F3-3D97-42D3-BE77-BF2CCCBAC6AC}" destId="{16010A91-1817-43A6-901A-3597244CFA24}" srcOrd="0" destOrd="0" presId="urn:microsoft.com/office/officeart/2009/3/layout/HorizontalOrganizationChart"/>
    <dgm:cxn modelId="{CD029614-91B0-4415-9457-12119CF5FEFC}" type="presParOf" srcId="{16010A91-1817-43A6-901A-3597244CFA24}" destId="{DFB31BA7-0538-450C-8CD7-266F2316DA15}" srcOrd="0" destOrd="0" presId="urn:microsoft.com/office/officeart/2009/3/layout/HorizontalOrganizationChart"/>
    <dgm:cxn modelId="{28359108-B873-4DD2-AF25-B07140210D28}" type="presParOf" srcId="{16010A91-1817-43A6-901A-3597244CFA24}" destId="{B3BC821B-5FA6-4AFB-9759-B69EE80B4A71}" srcOrd="1" destOrd="0" presId="urn:microsoft.com/office/officeart/2009/3/layout/HorizontalOrganizationChart"/>
    <dgm:cxn modelId="{C5FF95F5-199A-4B8C-928A-0508476732A9}" type="presParOf" srcId="{02E416F3-3D97-42D3-BE77-BF2CCCBAC6AC}" destId="{66AD7627-5F6E-4446-9C0D-655992D0711D}" srcOrd="1" destOrd="0" presId="urn:microsoft.com/office/officeart/2009/3/layout/HorizontalOrganizationChart"/>
    <dgm:cxn modelId="{DC3F8DCF-BD8F-4D8E-984F-45A7E5B1F2C9}" type="presParOf" srcId="{02E416F3-3D97-42D3-BE77-BF2CCCBAC6AC}" destId="{8380EA09-5850-4196-BBF2-50F2B1ADD918}" srcOrd="2" destOrd="0" presId="urn:microsoft.com/office/officeart/2009/3/layout/HorizontalOrganizationChart"/>
    <dgm:cxn modelId="{BBB8FBE6-4EEF-44BB-BFA2-14EC36CF5F8F}" type="presParOf" srcId="{13F0DB78-1AA4-4449-9284-4805FAC2F9F4}" destId="{98628E83-32EC-44A1-B736-B090B2CB4248}" srcOrd="4" destOrd="0" presId="urn:microsoft.com/office/officeart/2009/3/layout/HorizontalOrganizationChart"/>
    <dgm:cxn modelId="{BE8BCD72-7EBF-4997-8868-0C2E39B5BCA0}" type="presParOf" srcId="{13F0DB78-1AA4-4449-9284-4805FAC2F9F4}" destId="{60ADFDFB-9070-42CD-87AF-8AACF7D0D368}" srcOrd="5" destOrd="0" presId="urn:microsoft.com/office/officeart/2009/3/layout/HorizontalOrganizationChart"/>
    <dgm:cxn modelId="{7D021632-201A-4E23-982A-2F5DCE166504}" type="presParOf" srcId="{60ADFDFB-9070-42CD-87AF-8AACF7D0D368}" destId="{B27DE4BA-6524-4CD6-A18C-5E1784B7F8F1}" srcOrd="0" destOrd="0" presId="urn:microsoft.com/office/officeart/2009/3/layout/HorizontalOrganizationChart"/>
    <dgm:cxn modelId="{928C3EDE-048C-4C88-9CB5-05CF9DC0676C}" type="presParOf" srcId="{B27DE4BA-6524-4CD6-A18C-5E1784B7F8F1}" destId="{064CD0D5-EE7B-40A5-A1B1-BF7C84A1DCF8}" srcOrd="0" destOrd="0" presId="urn:microsoft.com/office/officeart/2009/3/layout/HorizontalOrganizationChart"/>
    <dgm:cxn modelId="{9B85C059-288D-4B33-8838-21141EDE8297}" type="presParOf" srcId="{B27DE4BA-6524-4CD6-A18C-5E1784B7F8F1}" destId="{5DE4FD56-3C94-4714-B852-22DB8D30206A}" srcOrd="1" destOrd="0" presId="urn:microsoft.com/office/officeart/2009/3/layout/HorizontalOrganizationChart"/>
    <dgm:cxn modelId="{535EEA2D-98ED-490D-9D71-63E3BA1D35E4}" type="presParOf" srcId="{60ADFDFB-9070-42CD-87AF-8AACF7D0D368}" destId="{BB135A88-EF4F-43B1-AD43-26F9F808D35F}" srcOrd="1" destOrd="0" presId="urn:microsoft.com/office/officeart/2009/3/layout/HorizontalOrganizationChart"/>
    <dgm:cxn modelId="{B22222A9-4F66-4185-AB13-20EDC3F1FD13}" type="presParOf" srcId="{60ADFDFB-9070-42CD-87AF-8AACF7D0D368}" destId="{123B62DE-70BD-4F13-B026-FB140457619E}" srcOrd="2" destOrd="0" presId="urn:microsoft.com/office/officeart/2009/3/layout/HorizontalOrganizationChart"/>
    <dgm:cxn modelId="{6170EFAE-DB55-41B0-BE55-D38ABEEAA80F}" type="presParOf" srcId="{4DCA2735-CB0A-4499-B2B4-B666AD2E5362}" destId="{9A40A05E-36EF-431E-B2E9-74E113C826A7}" srcOrd="2" destOrd="0" presId="urn:microsoft.com/office/officeart/2009/3/layout/HorizontalOrganizationChart"/>
    <dgm:cxn modelId="{004CC56B-BC12-4D9A-B2C3-FE11A5E2A61F}" type="presParOf" srcId="{F43B5AB1-8D27-469B-A2BC-603023B73B8D}" destId="{2C30B7E3-218C-4835-B7A3-717B9FE16B9C}" srcOrd="2" destOrd="0" presId="urn:microsoft.com/office/officeart/2009/3/layout/HorizontalOrganizationChart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DD2E9F-03A6-4A8D-9AE3-CCAC853CD5DC}" type="doc">
      <dgm:prSet loTypeId="urn:microsoft.com/office/officeart/2005/8/layout/hierarchy1" loCatId="hierarchy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72314873-43FE-4128-AA91-523DCD487226}">
      <dgm:prSet phldrT="[Texto]"/>
      <dgm:spPr/>
      <dgm:t>
        <a:bodyPr/>
        <a:lstStyle/>
        <a:p>
          <a:r>
            <a:rPr lang="es-ES" b="1"/>
            <a:t>Multimedia</a:t>
          </a:r>
        </a:p>
      </dgm:t>
    </dgm:pt>
    <dgm:pt modelId="{260809DB-E3F5-4254-A3FD-9DDADCDBC4ED}" type="parTrans" cxnId="{73582383-D867-4D18-92CA-0CB5907A419F}">
      <dgm:prSet/>
      <dgm:spPr/>
      <dgm:t>
        <a:bodyPr/>
        <a:lstStyle/>
        <a:p>
          <a:endParaRPr lang="es-ES"/>
        </a:p>
      </dgm:t>
    </dgm:pt>
    <dgm:pt modelId="{B35A8DF7-EB10-4386-BB14-4F17DB8A270E}" type="sibTrans" cxnId="{73582383-D867-4D18-92CA-0CB5907A419F}">
      <dgm:prSet/>
      <dgm:spPr/>
      <dgm:t>
        <a:bodyPr/>
        <a:lstStyle/>
        <a:p>
          <a:endParaRPr lang="es-ES"/>
        </a:p>
      </dgm:t>
    </dgm:pt>
    <dgm:pt modelId="{F41D03F2-7C06-41F0-8578-1B792DD522B5}">
      <dgm:prSet phldrT="[Texto]"/>
      <dgm:spPr/>
      <dgm:t>
        <a:bodyPr/>
        <a:lstStyle/>
        <a:p>
          <a:r>
            <a:rPr lang="es-ES" b="1"/>
            <a:t>Obras preexistentes</a:t>
          </a:r>
        </a:p>
      </dgm:t>
    </dgm:pt>
    <dgm:pt modelId="{2F5E5A96-4C28-44E5-BDB8-E6B712CECF88}" type="parTrans" cxnId="{3FA8C0C0-DCE2-409D-A011-51E1D1935115}">
      <dgm:prSet/>
      <dgm:spPr/>
      <dgm:t>
        <a:bodyPr/>
        <a:lstStyle/>
        <a:p>
          <a:endParaRPr lang="es-ES"/>
        </a:p>
      </dgm:t>
    </dgm:pt>
    <dgm:pt modelId="{D4D1E6F8-E282-4A89-AECB-1B25D25777D0}" type="sibTrans" cxnId="{3FA8C0C0-DCE2-409D-A011-51E1D1935115}">
      <dgm:prSet/>
      <dgm:spPr/>
      <dgm:t>
        <a:bodyPr/>
        <a:lstStyle/>
        <a:p>
          <a:endParaRPr lang="es-ES"/>
        </a:p>
      </dgm:t>
    </dgm:pt>
    <dgm:pt modelId="{04803E5A-F17E-4813-9598-3C141400C989}">
      <dgm:prSet phldrT="[Texto]"/>
      <dgm:spPr/>
      <dgm:t>
        <a:bodyPr/>
        <a:lstStyle/>
        <a:p>
          <a:r>
            <a:rPr lang="es-ES" b="1"/>
            <a:t>Cesión</a:t>
          </a:r>
        </a:p>
      </dgm:t>
    </dgm:pt>
    <dgm:pt modelId="{E4A717CA-B37A-49C5-A5C6-63030C9E9962}" type="parTrans" cxnId="{A7EA53C9-F8C7-4AEF-824F-15DD5ED75791}">
      <dgm:prSet/>
      <dgm:spPr/>
      <dgm:t>
        <a:bodyPr/>
        <a:lstStyle/>
        <a:p>
          <a:endParaRPr lang="es-ES"/>
        </a:p>
      </dgm:t>
    </dgm:pt>
    <dgm:pt modelId="{1077E287-982C-4F72-AF8F-8ADFF0B899E6}" type="sibTrans" cxnId="{A7EA53C9-F8C7-4AEF-824F-15DD5ED75791}">
      <dgm:prSet/>
      <dgm:spPr/>
      <dgm:t>
        <a:bodyPr/>
        <a:lstStyle/>
        <a:p>
          <a:endParaRPr lang="es-ES"/>
        </a:p>
      </dgm:t>
    </dgm:pt>
    <dgm:pt modelId="{99E6E06A-3386-4002-BA65-6AC994D1D093}">
      <dgm:prSet phldrT="[Texto]"/>
      <dgm:spPr/>
      <dgm:t>
        <a:bodyPr/>
        <a:lstStyle/>
        <a:p>
          <a:r>
            <a:rPr lang="es-ES" b="1"/>
            <a:t>Licencia</a:t>
          </a:r>
        </a:p>
      </dgm:t>
    </dgm:pt>
    <dgm:pt modelId="{674CBA9A-8111-4C1B-9659-7DCA69FB06F3}" type="parTrans" cxnId="{FFD45147-2C58-4310-AE87-B0E9D31ABA75}">
      <dgm:prSet/>
      <dgm:spPr/>
      <dgm:t>
        <a:bodyPr/>
        <a:lstStyle/>
        <a:p>
          <a:endParaRPr lang="es-ES"/>
        </a:p>
      </dgm:t>
    </dgm:pt>
    <dgm:pt modelId="{A248EADE-6C81-43CB-9D62-B6476FC76964}" type="sibTrans" cxnId="{FFD45147-2C58-4310-AE87-B0E9D31ABA75}">
      <dgm:prSet/>
      <dgm:spPr/>
      <dgm:t>
        <a:bodyPr/>
        <a:lstStyle/>
        <a:p>
          <a:endParaRPr lang="es-ES"/>
        </a:p>
      </dgm:t>
    </dgm:pt>
    <dgm:pt modelId="{5CB9898B-1067-4348-AEF7-490E2897CC48}">
      <dgm:prSet phldrT="[Texto]"/>
      <dgm:spPr/>
      <dgm:t>
        <a:bodyPr/>
        <a:lstStyle/>
        <a:p>
          <a:r>
            <a:rPr lang="es-ES" b="1"/>
            <a:t>Obras no existentes</a:t>
          </a:r>
        </a:p>
      </dgm:t>
    </dgm:pt>
    <dgm:pt modelId="{76146602-FB3D-4FEB-9995-5B212063FEB2}" type="parTrans" cxnId="{3530107F-45A2-4A5E-9B33-2AF8DA743E93}">
      <dgm:prSet/>
      <dgm:spPr/>
      <dgm:t>
        <a:bodyPr/>
        <a:lstStyle/>
        <a:p>
          <a:endParaRPr lang="es-ES"/>
        </a:p>
      </dgm:t>
    </dgm:pt>
    <dgm:pt modelId="{4850D715-465B-4648-B98A-F4FB304ACEEC}" type="sibTrans" cxnId="{3530107F-45A2-4A5E-9B33-2AF8DA743E93}">
      <dgm:prSet/>
      <dgm:spPr/>
      <dgm:t>
        <a:bodyPr/>
        <a:lstStyle/>
        <a:p>
          <a:endParaRPr lang="es-ES"/>
        </a:p>
      </dgm:t>
    </dgm:pt>
    <dgm:pt modelId="{B93AECCE-ACBC-4B61-ADEB-288C1DDAFFC0}">
      <dgm:prSet phldrT="[Texto]"/>
      <dgm:spPr/>
      <dgm:t>
        <a:bodyPr/>
        <a:lstStyle/>
        <a:p>
          <a:r>
            <a:rPr lang="es-ES" b="1"/>
            <a:t>Contratos</a:t>
          </a:r>
        </a:p>
      </dgm:t>
    </dgm:pt>
    <dgm:pt modelId="{CBAAC20F-D868-4461-ADB2-9079883637C2}" type="parTrans" cxnId="{413A0C6C-341F-4460-9824-A269D24F37DB}">
      <dgm:prSet/>
      <dgm:spPr/>
      <dgm:t>
        <a:bodyPr/>
        <a:lstStyle/>
        <a:p>
          <a:endParaRPr lang="es-ES"/>
        </a:p>
      </dgm:t>
    </dgm:pt>
    <dgm:pt modelId="{7926C75D-8ACA-4112-BF73-3B916CEAC220}" type="sibTrans" cxnId="{413A0C6C-341F-4460-9824-A269D24F37DB}">
      <dgm:prSet/>
      <dgm:spPr/>
      <dgm:t>
        <a:bodyPr/>
        <a:lstStyle/>
        <a:p>
          <a:endParaRPr lang="es-ES"/>
        </a:p>
      </dgm:t>
    </dgm:pt>
    <dgm:pt modelId="{B04E1B26-9F26-47F2-A373-DC8DC4811C32}">
      <dgm:prSet phldrT="[Texto]"/>
      <dgm:spPr/>
      <dgm:t>
        <a:bodyPr/>
        <a:lstStyle/>
        <a:p>
          <a:r>
            <a:rPr lang="es-ES" b="1"/>
            <a:t>Autorizaciones</a:t>
          </a:r>
        </a:p>
      </dgm:t>
    </dgm:pt>
    <dgm:pt modelId="{4BF909C4-8DD0-49EA-B6FB-F5723F44AA76}" type="parTrans" cxnId="{516614A9-39C0-496D-84CB-BE5B3CC192E2}">
      <dgm:prSet/>
      <dgm:spPr/>
      <dgm:t>
        <a:bodyPr/>
        <a:lstStyle/>
        <a:p>
          <a:endParaRPr lang="es-ES"/>
        </a:p>
      </dgm:t>
    </dgm:pt>
    <dgm:pt modelId="{254CC49E-D330-4FC2-8F8B-1C1642E4DACD}" type="sibTrans" cxnId="{516614A9-39C0-496D-84CB-BE5B3CC192E2}">
      <dgm:prSet/>
      <dgm:spPr/>
      <dgm:t>
        <a:bodyPr/>
        <a:lstStyle/>
        <a:p>
          <a:endParaRPr lang="es-ES"/>
        </a:p>
      </dgm:t>
    </dgm:pt>
    <dgm:pt modelId="{D257072C-1E3B-4B7E-AC5D-1E1D61E75B40}">
      <dgm:prSet/>
      <dgm:spPr/>
      <dgm:t>
        <a:bodyPr/>
        <a:lstStyle/>
        <a:p>
          <a:r>
            <a:rPr lang="es-ES" b="1"/>
            <a:t>Obra por encargo</a:t>
          </a:r>
        </a:p>
      </dgm:t>
    </dgm:pt>
    <dgm:pt modelId="{EEDB8234-4EEB-488B-A1DF-E41CDFA241A8}" type="parTrans" cxnId="{081CA59A-EF85-4292-B665-BE48B1BDD557}">
      <dgm:prSet/>
      <dgm:spPr/>
      <dgm:t>
        <a:bodyPr/>
        <a:lstStyle/>
        <a:p>
          <a:endParaRPr lang="es-ES"/>
        </a:p>
      </dgm:t>
    </dgm:pt>
    <dgm:pt modelId="{DC0A9380-45DE-4B80-9FD4-089671AE1FAE}" type="sibTrans" cxnId="{081CA59A-EF85-4292-B665-BE48B1BDD557}">
      <dgm:prSet/>
      <dgm:spPr/>
      <dgm:t>
        <a:bodyPr/>
        <a:lstStyle/>
        <a:p>
          <a:endParaRPr lang="es-ES"/>
        </a:p>
      </dgm:t>
    </dgm:pt>
    <dgm:pt modelId="{6101BD68-F3CC-4287-82C1-0996EB14763A}">
      <dgm:prSet/>
      <dgm:spPr/>
      <dgm:t>
        <a:bodyPr/>
        <a:lstStyle/>
        <a:p>
          <a:r>
            <a:rPr lang="es-ES" b="1"/>
            <a:t>Obra futura</a:t>
          </a:r>
        </a:p>
      </dgm:t>
    </dgm:pt>
    <dgm:pt modelId="{8F66C084-92D0-4250-AF2A-6BF9B625A63B}" type="parTrans" cxnId="{30EBA8A9-1131-4D91-84CE-C9211C62DCD1}">
      <dgm:prSet/>
      <dgm:spPr/>
      <dgm:t>
        <a:bodyPr/>
        <a:lstStyle/>
        <a:p>
          <a:endParaRPr lang="es-ES"/>
        </a:p>
      </dgm:t>
    </dgm:pt>
    <dgm:pt modelId="{6AF17F34-25FC-4834-9B4B-D4D4761CF4AC}" type="sibTrans" cxnId="{30EBA8A9-1131-4D91-84CE-C9211C62DCD1}">
      <dgm:prSet/>
      <dgm:spPr/>
      <dgm:t>
        <a:bodyPr/>
        <a:lstStyle/>
        <a:p>
          <a:endParaRPr lang="es-ES"/>
        </a:p>
      </dgm:t>
    </dgm:pt>
    <dgm:pt modelId="{C18C27F9-FE19-412A-AC85-97BD9B99955E}">
      <dgm:prSet/>
      <dgm:spPr/>
      <dgm:t>
        <a:bodyPr/>
        <a:lstStyle/>
        <a:p>
          <a:r>
            <a:rPr lang="es-ES" b="1"/>
            <a:t>Obra bajo relación laboral</a:t>
          </a:r>
        </a:p>
      </dgm:t>
    </dgm:pt>
    <dgm:pt modelId="{48F4D50C-110A-441E-9AD6-185BAB8E9C5F}" type="parTrans" cxnId="{D00CC7E7-33EB-4055-B1FD-35632D234030}">
      <dgm:prSet/>
      <dgm:spPr/>
      <dgm:t>
        <a:bodyPr/>
        <a:lstStyle/>
        <a:p>
          <a:endParaRPr lang="es-ES"/>
        </a:p>
      </dgm:t>
    </dgm:pt>
    <dgm:pt modelId="{D495D3AB-A3B6-42C7-BC7A-E9FAD36BFB23}" type="sibTrans" cxnId="{D00CC7E7-33EB-4055-B1FD-35632D234030}">
      <dgm:prSet/>
      <dgm:spPr/>
      <dgm:t>
        <a:bodyPr/>
        <a:lstStyle/>
        <a:p>
          <a:endParaRPr lang="es-ES"/>
        </a:p>
      </dgm:t>
    </dgm:pt>
    <dgm:pt modelId="{2BA31AC8-1FFD-418B-B8E9-936713AD15AD}">
      <dgm:prSet/>
      <dgm:spPr/>
      <dgm:t>
        <a:bodyPr/>
        <a:lstStyle/>
        <a:p>
          <a:r>
            <a:rPr lang="es-ES" b="1"/>
            <a:t>Obra al servicio oficial</a:t>
          </a:r>
        </a:p>
      </dgm:t>
    </dgm:pt>
    <dgm:pt modelId="{24F615F3-C4AE-4A85-9C73-4AE894A9C826}" type="parTrans" cxnId="{41408114-14E8-4A5F-AFE3-7F32C4F571F2}">
      <dgm:prSet/>
      <dgm:spPr/>
      <dgm:t>
        <a:bodyPr/>
        <a:lstStyle/>
        <a:p>
          <a:endParaRPr lang="es-ES"/>
        </a:p>
      </dgm:t>
    </dgm:pt>
    <dgm:pt modelId="{9E2D4B7D-257D-4BA0-9879-1BA2B6F8B960}" type="sibTrans" cxnId="{41408114-14E8-4A5F-AFE3-7F32C4F571F2}">
      <dgm:prSet/>
      <dgm:spPr/>
      <dgm:t>
        <a:bodyPr/>
        <a:lstStyle/>
        <a:p>
          <a:endParaRPr lang="es-ES"/>
        </a:p>
      </dgm:t>
    </dgm:pt>
    <dgm:pt modelId="{F8C59B12-B8E7-4F9C-BB1C-AA5406C31F0B}">
      <dgm:prSet phldrT="[Texto]"/>
      <dgm:spPr/>
      <dgm:t>
        <a:bodyPr/>
        <a:lstStyle/>
        <a:p>
          <a:r>
            <a:rPr lang="es-ES" b="1"/>
            <a:t>Pago a sociedades de gestión colectiva</a:t>
          </a:r>
        </a:p>
      </dgm:t>
    </dgm:pt>
    <dgm:pt modelId="{A8E4A495-2706-43C0-8147-F6284E8F1326}" type="parTrans" cxnId="{E2DEBAFA-47A5-4B36-8BE5-CE4A4B3CF68A}">
      <dgm:prSet/>
      <dgm:spPr/>
      <dgm:t>
        <a:bodyPr/>
        <a:lstStyle/>
        <a:p>
          <a:endParaRPr lang="es-ES"/>
        </a:p>
      </dgm:t>
    </dgm:pt>
    <dgm:pt modelId="{AB3D76D1-3CF9-4CFC-BA20-D277B8EA7C9A}" type="sibTrans" cxnId="{E2DEBAFA-47A5-4B36-8BE5-CE4A4B3CF68A}">
      <dgm:prSet/>
      <dgm:spPr/>
      <dgm:t>
        <a:bodyPr/>
        <a:lstStyle/>
        <a:p>
          <a:endParaRPr lang="es-ES"/>
        </a:p>
      </dgm:t>
    </dgm:pt>
    <dgm:pt modelId="{112C7782-9375-4594-91D3-FBE6F1D281AB}">
      <dgm:prSet/>
      <dgm:spPr/>
      <dgm:t>
        <a:bodyPr/>
        <a:lstStyle/>
        <a:p>
          <a:r>
            <a:rPr lang="es-ES" b="1"/>
            <a:t>Pago a sociedades de gestión colectiva</a:t>
          </a:r>
        </a:p>
      </dgm:t>
    </dgm:pt>
    <dgm:pt modelId="{CC770A2B-017E-43E0-82D0-B6651EA9160A}" type="parTrans" cxnId="{ACC2B9D2-C2A7-4C8F-9DF2-5A305AEB41D6}">
      <dgm:prSet/>
      <dgm:spPr/>
      <dgm:t>
        <a:bodyPr/>
        <a:lstStyle/>
        <a:p>
          <a:endParaRPr lang="es-ES"/>
        </a:p>
      </dgm:t>
    </dgm:pt>
    <dgm:pt modelId="{CA078FA3-29F4-4584-A5E9-B55DD131FBF1}" type="sibTrans" cxnId="{ACC2B9D2-C2A7-4C8F-9DF2-5A305AEB41D6}">
      <dgm:prSet/>
      <dgm:spPr/>
      <dgm:t>
        <a:bodyPr/>
        <a:lstStyle/>
        <a:p>
          <a:endParaRPr lang="es-ES"/>
        </a:p>
      </dgm:t>
    </dgm:pt>
    <dgm:pt modelId="{8AD9B073-244A-4536-BB29-9428F6824256}" type="pres">
      <dgm:prSet presAssocID="{C2DD2E9F-03A6-4A8D-9AE3-CCAC853CD5D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BC4A1D6C-55DD-49CE-84EC-25391D5DBA9C}" type="pres">
      <dgm:prSet presAssocID="{72314873-43FE-4128-AA91-523DCD487226}" presName="hierRoot1" presStyleCnt="0"/>
      <dgm:spPr/>
    </dgm:pt>
    <dgm:pt modelId="{A4A2E6BC-B0AE-437D-8FDF-961C58DC2DF6}" type="pres">
      <dgm:prSet presAssocID="{72314873-43FE-4128-AA91-523DCD487226}" presName="composite" presStyleCnt="0"/>
      <dgm:spPr/>
    </dgm:pt>
    <dgm:pt modelId="{0421BCF7-C031-4543-937D-D53673229D03}" type="pres">
      <dgm:prSet presAssocID="{72314873-43FE-4128-AA91-523DCD487226}" presName="background" presStyleLbl="node0" presStyleIdx="0" presStyleCnt="1"/>
      <dgm:spPr/>
    </dgm:pt>
    <dgm:pt modelId="{371EA179-625D-4DEB-BED6-20E1C646FCEA}" type="pres">
      <dgm:prSet presAssocID="{72314873-43FE-4128-AA91-523DCD48722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F0E175-58DB-408C-A737-C73EDC831ED0}" type="pres">
      <dgm:prSet presAssocID="{72314873-43FE-4128-AA91-523DCD487226}" presName="hierChild2" presStyleCnt="0"/>
      <dgm:spPr/>
    </dgm:pt>
    <dgm:pt modelId="{774475E1-C28D-431D-A49E-D53B7856DB00}" type="pres">
      <dgm:prSet presAssocID="{2F5E5A96-4C28-44E5-BDB8-E6B712CECF88}" presName="Name10" presStyleLbl="parChTrans1D2" presStyleIdx="0" presStyleCnt="2"/>
      <dgm:spPr/>
      <dgm:t>
        <a:bodyPr/>
        <a:lstStyle/>
        <a:p>
          <a:endParaRPr lang="es-MX"/>
        </a:p>
      </dgm:t>
    </dgm:pt>
    <dgm:pt modelId="{AD0DB203-5CB8-4D2F-A1E4-ACC6C782F996}" type="pres">
      <dgm:prSet presAssocID="{F41D03F2-7C06-41F0-8578-1B792DD522B5}" presName="hierRoot2" presStyleCnt="0"/>
      <dgm:spPr/>
    </dgm:pt>
    <dgm:pt modelId="{A2631A8E-7451-4BCF-972C-82B4323CCCD2}" type="pres">
      <dgm:prSet presAssocID="{F41D03F2-7C06-41F0-8578-1B792DD522B5}" presName="composite2" presStyleCnt="0"/>
      <dgm:spPr/>
    </dgm:pt>
    <dgm:pt modelId="{1B30AA57-4E22-4FAE-BF4F-C51BEDC7D6B2}" type="pres">
      <dgm:prSet presAssocID="{F41D03F2-7C06-41F0-8578-1B792DD522B5}" presName="background2" presStyleLbl="node2" presStyleIdx="0" presStyleCnt="2"/>
      <dgm:spPr/>
    </dgm:pt>
    <dgm:pt modelId="{45D357DA-A6B9-4CB6-81A2-3FF12DA78B63}" type="pres">
      <dgm:prSet presAssocID="{F41D03F2-7C06-41F0-8578-1B792DD522B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7C437C-9770-45B3-AEED-D9D722599A0E}" type="pres">
      <dgm:prSet presAssocID="{F41D03F2-7C06-41F0-8578-1B792DD522B5}" presName="hierChild3" presStyleCnt="0"/>
      <dgm:spPr/>
    </dgm:pt>
    <dgm:pt modelId="{2B23A8BD-05E5-4FEA-91C3-956960A7953F}" type="pres">
      <dgm:prSet presAssocID="{E4A717CA-B37A-49C5-A5C6-63030C9E9962}" presName="Name17" presStyleLbl="parChTrans1D3" presStyleIdx="0" presStyleCnt="5"/>
      <dgm:spPr/>
      <dgm:t>
        <a:bodyPr/>
        <a:lstStyle/>
        <a:p>
          <a:endParaRPr lang="es-MX"/>
        </a:p>
      </dgm:t>
    </dgm:pt>
    <dgm:pt modelId="{25EC3048-F6F1-4482-99D1-54A0C1BE068D}" type="pres">
      <dgm:prSet presAssocID="{04803E5A-F17E-4813-9598-3C141400C989}" presName="hierRoot3" presStyleCnt="0"/>
      <dgm:spPr/>
    </dgm:pt>
    <dgm:pt modelId="{5642C396-7B44-45B4-B44D-C3EB41A1D1C6}" type="pres">
      <dgm:prSet presAssocID="{04803E5A-F17E-4813-9598-3C141400C989}" presName="composite3" presStyleCnt="0"/>
      <dgm:spPr/>
    </dgm:pt>
    <dgm:pt modelId="{2053B197-02EB-4B2E-8FAF-000F25A0D1F5}" type="pres">
      <dgm:prSet presAssocID="{04803E5A-F17E-4813-9598-3C141400C989}" presName="background3" presStyleLbl="node3" presStyleIdx="0" presStyleCnt="5"/>
      <dgm:spPr/>
    </dgm:pt>
    <dgm:pt modelId="{4EFDFE2B-F856-4744-B182-A9B599099230}" type="pres">
      <dgm:prSet presAssocID="{04803E5A-F17E-4813-9598-3C141400C989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61214D0-5E03-4B84-8C5A-DCE81BFB6ECE}" type="pres">
      <dgm:prSet presAssocID="{04803E5A-F17E-4813-9598-3C141400C989}" presName="hierChild4" presStyleCnt="0"/>
      <dgm:spPr/>
    </dgm:pt>
    <dgm:pt modelId="{3CA75D1A-A51E-4208-90EA-0330FF15C9A1}" type="pres">
      <dgm:prSet presAssocID="{674CBA9A-8111-4C1B-9659-7DCA69FB06F3}" presName="Name17" presStyleLbl="parChTrans1D3" presStyleIdx="1" presStyleCnt="5"/>
      <dgm:spPr/>
      <dgm:t>
        <a:bodyPr/>
        <a:lstStyle/>
        <a:p>
          <a:endParaRPr lang="es-MX"/>
        </a:p>
      </dgm:t>
    </dgm:pt>
    <dgm:pt modelId="{FE0749FB-A77F-4395-BD38-40B3029842FD}" type="pres">
      <dgm:prSet presAssocID="{99E6E06A-3386-4002-BA65-6AC994D1D093}" presName="hierRoot3" presStyleCnt="0"/>
      <dgm:spPr/>
    </dgm:pt>
    <dgm:pt modelId="{42870A3D-5C92-4533-BB31-9EDFB5293E05}" type="pres">
      <dgm:prSet presAssocID="{99E6E06A-3386-4002-BA65-6AC994D1D093}" presName="composite3" presStyleCnt="0"/>
      <dgm:spPr/>
    </dgm:pt>
    <dgm:pt modelId="{EA8B1E8F-C338-4CAF-A4DF-AE745DA360C5}" type="pres">
      <dgm:prSet presAssocID="{99E6E06A-3386-4002-BA65-6AC994D1D093}" presName="background3" presStyleLbl="node3" presStyleIdx="1" presStyleCnt="5"/>
      <dgm:spPr/>
    </dgm:pt>
    <dgm:pt modelId="{F76C64C8-A463-46AF-B559-6A2574B18E7A}" type="pres">
      <dgm:prSet presAssocID="{99E6E06A-3386-4002-BA65-6AC994D1D093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5CCFA1A-B59F-482E-841A-AA675AC2D6EF}" type="pres">
      <dgm:prSet presAssocID="{99E6E06A-3386-4002-BA65-6AC994D1D093}" presName="hierChild4" presStyleCnt="0"/>
      <dgm:spPr/>
    </dgm:pt>
    <dgm:pt modelId="{AB90BE1A-9354-4D51-A609-B5347A4785FA}" type="pres">
      <dgm:prSet presAssocID="{4BF909C4-8DD0-49EA-B6FB-F5723F44AA76}" presName="Name17" presStyleLbl="parChTrans1D3" presStyleIdx="2" presStyleCnt="5"/>
      <dgm:spPr/>
      <dgm:t>
        <a:bodyPr/>
        <a:lstStyle/>
        <a:p>
          <a:endParaRPr lang="es-MX"/>
        </a:p>
      </dgm:t>
    </dgm:pt>
    <dgm:pt modelId="{7F2CC088-E483-4C9E-9E9E-648E0BE9E9D8}" type="pres">
      <dgm:prSet presAssocID="{B04E1B26-9F26-47F2-A373-DC8DC4811C32}" presName="hierRoot3" presStyleCnt="0"/>
      <dgm:spPr/>
    </dgm:pt>
    <dgm:pt modelId="{AD293769-1032-43BD-A922-2490F682AF5A}" type="pres">
      <dgm:prSet presAssocID="{B04E1B26-9F26-47F2-A373-DC8DC4811C32}" presName="composite3" presStyleCnt="0"/>
      <dgm:spPr/>
    </dgm:pt>
    <dgm:pt modelId="{AB83F917-8090-498E-BD77-115882C52DFF}" type="pres">
      <dgm:prSet presAssocID="{B04E1B26-9F26-47F2-A373-DC8DC4811C32}" presName="background3" presStyleLbl="node3" presStyleIdx="2" presStyleCnt="5"/>
      <dgm:spPr/>
      <dgm:t>
        <a:bodyPr/>
        <a:lstStyle/>
        <a:p>
          <a:endParaRPr lang="es-ES"/>
        </a:p>
      </dgm:t>
    </dgm:pt>
    <dgm:pt modelId="{6650CAEE-AF75-4BED-A0B7-DC51AF6C260E}" type="pres">
      <dgm:prSet presAssocID="{B04E1B26-9F26-47F2-A373-DC8DC4811C32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7B04115-5B0B-46F5-8FCC-5FDEA6E317A2}" type="pres">
      <dgm:prSet presAssocID="{B04E1B26-9F26-47F2-A373-DC8DC4811C32}" presName="hierChild4" presStyleCnt="0"/>
      <dgm:spPr/>
    </dgm:pt>
    <dgm:pt modelId="{2C7EF39D-586E-40FF-9557-D901278ED9D2}" type="pres">
      <dgm:prSet presAssocID="{A8E4A495-2706-43C0-8147-F6284E8F1326}" presName="Name17" presStyleLbl="parChTrans1D3" presStyleIdx="3" presStyleCnt="5"/>
      <dgm:spPr/>
      <dgm:t>
        <a:bodyPr/>
        <a:lstStyle/>
        <a:p>
          <a:endParaRPr lang="es-MX"/>
        </a:p>
      </dgm:t>
    </dgm:pt>
    <dgm:pt modelId="{57762FE4-EE8A-4564-AD59-DEEFFA01CB63}" type="pres">
      <dgm:prSet presAssocID="{F8C59B12-B8E7-4F9C-BB1C-AA5406C31F0B}" presName="hierRoot3" presStyleCnt="0"/>
      <dgm:spPr/>
    </dgm:pt>
    <dgm:pt modelId="{83E411D0-F3B1-4F85-A577-99CF7B7D43AA}" type="pres">
      <dgm:prSet presAssocID="{F8C59B12-B8E7-4F9C-BB1C-AA5406C31F0B}" presName="composite3" presStyleCnt="0"/>
      <dgm:spPr/>
    </dgm:pt>
    <dgm:pt modelId="{D50A2515-7389-45C0-B299-B2A3C4B48427}" type="pres">
      <dgm:prSet presAssocID="{F8C59B12-B8E7-4F9C-BB1C-AA5406C31F0B}" presName="background3" presStyleLbl="node3" presStyleIdx="3" presStyleCnt="5"/>
      <dgm:spPr/>
    </dgm:pt>
    <dgm:pt modelId="{700AC445-84E0-4CA7-A534-DC0AAF132B29}" type="pres">
      <dgm:prSet presAssocID="{F8C59B12-B8E7-4F9C-BB1C-AA5406C31F0B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B73D4CF-939C-4758-B4B2-82D0E18F7D37}" type="pres">
      <dgm:prSet presAssocID="{F8C59B12-B8E7-4F9C-BB1C-AA5406C31F0B}" presName="hierChild4" presStyleCnt="0"/>
      <dgm:spPr/>
    </dgm:pt>
    <dgm:pt modelId="{4AFDFB5F-8323-429E-A4C2-9FEA95A1020F}" type="pres">
      <dgm:prSet presAssocID="{76146602-FB3D-4FEB-9995-5B212063FEB2}" presName="Name10" presStyleLbl="parChTrans1D2" presStyleIdx="1" presStyleCnt="2"/>
      <dgm:spPr/>
      <dgm:t>
        <a:bodyPr/>
        <a:lstStyle/>
        <a:p>
          <a:endParaRPr lang="es-MX"/>
        </a:p>
      </dgm:t>
    </dgm:pt>
    <dgm:pt modelId="{95847E0F-2F96-4A78-82EC-C900F9643176}" type="pres">
      <dgm:prSet presAssocID="{5CB9898B-1067-4348-AEF7-490E2897CC48}" presName="hierRoot2" presStyleCnt="0"/>
      <dgm:spPr/>
    </dgm:pt>
    <dgm:pt modelId="{51860B6C-DDFE-404C-80C7-DF20CA953983}" type="pres">
      <dgm:prSet presAssocID="{5CB9898B-1067-4348-AEF7-490E2897CC48}" presName="composite2" presStyleCnt="0"/>
      <dgm:spPr/>
    </dgm:pt>
    <dgm:pt modelId="{A3CEDEAB-2209-4C59-8925-59B18B9C280B}" type="pres">
      <dgm:prSet presAssocID="{5CB9898B-1067-4348-AEF7-490E2897CC48}" presName="background2" presStyleLbl="node2" presStyleIdx="1" presStyleCnt="2"/>
      <dgm:spPr/>
    </dgm:pt>
    <dgm:pt modelId="{F7AE1996-92DA-4B79-9BF7-DD67F7049DD8}" type="pres">
      <dgm:prSet presAssocID="{5CB9898B-1067-4348-AEF7-490E2897CC4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08D3D03-A8E7-41F2-8DA9-B42B0378D227}" type="pres">
      <dgm:prSet presAssocID="{5CB9898B-1067-4348-AEF7-490E2897CC48}" presName="hierChild3" presStyleCnt="0"/>
      <dgm:spPr/>
    </dgm:pt>
    <dgm:pt modelId="{6EC86C53-2A58-4C95-B730-BBA360F8B2BE}" type="pres">
      <dgm:prSet presAssocID="{CBAAC20F-D868-4461-ADB2-9079883637C2}" presName="Name17" presStyleLbl="parChTrans1D3" presStyleIdx="4" presStyleCnt="5"/>
      <dgm:spPr/>
      <dgm:t>
        <a:bodyPr/>
        <a:lstStyle/>
        <a:p>
          <a:endParaRPr lang="es-MX"/>
        </a:p>
      </dgm:t>
    </dgm:pt>
    <dgm:pt modelId="{DC9BE289-68A7-4A1B-8164-ED60991B6AF3}" type="pres">
      <dgm:prSet presAssocID="{B93AECCE-ACBC-4B61-ADEB-288C1DDAFFC0}" presName="hierRoot3" presStyleCnt="0"/>
      <dgm:spPr/>
    </dgm:pt>
    <dgm:pt modelId="{1D38EDB9-0432-4F95-8947-52E64E20837E}" type="pres">
      <dgm:prSet presAssocID="{B93AECCE-ACBC-4B61-ADEB-288C1DDAFFC0}" presName="composite3" presStyleCnt="0"/>
      <dgm:spPr/>
    </dgm:pt>
    <dgm:pt modelId="{F834BC5D-018C-49C7-888D-50A2E1D23B76}" type="pres">
      <dgm:prSet presAssocID="{B93AECCE-ACBC-4B61-ADEB-288C1DDAFFC0}" presName="background3" presStyleLbl="node3" presStyleIdx="4" presStyleCnt="5"/>
      <dgm:spPr/>
    </dgm:pt>
    <dgm:pt modelId="{9A032378-C505-47C6-84D4-7C0B65727353}" type="pres">
      <dgm:prSet presAssocID="{B93AECCE-ACBC-4B61-ADEB-288C1DDAFFC0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EE06942-156E-473C-BDB0-3B248C67E56D}" type="pres">
      <dgm:prSet presAssocID="{B93AECCE-ACBC-4B61-ADEB-288C1DDAFFC0}" presName="hierChild4" presStyleCnt="0"/>
      <dgm:spPr/>
    </dgm:pt>
    <dgm:pt modelId="{F4F98B5D-038B-4825-BF8F-E3B25E592164}" type="pres">
      <dgm:prSet presAssocID="{EEDB8234-4EEB-488B-A1DF-E41CDFA241A8}" presName="Name23" presStyleLbl="parChTrans1D4" presStyleIdx="0" presStyleCnt="5"/>
      <dgm:spPr/>
      <dgm:t>
        <a:bodyPr/>
        <a:lstStyle/>
        <a:p>
          <a:endParaRPr lang="es-MX"/>
        </a:p>
      </dgm:t>
    </dgm:pt>
    <dgm:pt modelId="{FD186FEA-0EC8-43E0-85DE-5B842C5258EF}" type="pres">
      <dgm:prSet presAssocID="{D257072C-1E3B-4B7E-AC5D-1E1D61E75B40}" presName="hierRoot4" presStyleCnt="0"/>
      <dgm:spPr/>
    </dgm:pt>
    <dgm:pt modelId="{637CB843-3A83-4EEF-914E-744C7A43BDF8}" type="pres">
      <dgm:prSet presAssocID="{D257072C-1E3B-4B7E-AC5D-1E1D61E75B40}" presName="composite4" presStyleCnt="0"/>
      <dgm:spPr/>
    </dgm:pt>
    <dgm:pt modelId="{AB502106-AF22-4D04-925C-A87993E170D2}" type="pres">
      <dgm:prSet presAssocID="{D257072C-1E3B-4B7E-AC5D-1E1D61E75B40}" presName="background4" presStyleLbl="node4" presStyleIdx="0" presStyleCnt="5"/>
      <dgm:spPr/>
    </dgm:pt>
    <dgm:pt modelId="{F68165E1-6B50-4088-B909-CBD4CACEEFF2}" type="pres">
      <dgm:prSet presAssocID="{D257072C-1E3B-4B7E-AC5D-1E1D61E75B40}" presName="text4" presStyleLbl="fgAcc4" presStyleIdx="0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425D683-9A43-471B-869C-1179E01C39B1}" type="pres">
      <dgm:prSet presAssocID="{D257072C-1E3B-4B7E-AC5D-1E1D61E75B40}" presName="hierChild5" presStyleCnt="0"/>
      <dgm:spPr/>
    </dgm:pt>
    <dgm:pt modelId="{D50A644A-F580-44EE-A4E2-6C9D10512EDB}" type="pres">
      <dgm:prSet presAssocID="{8F66C084-92D0-4250-AF2A-6BF9B625A63B}" presName="Name23" presStyleLbl="parChTrans1D4" presStyleIdx="1" presStyleCnt="5"/>
      <dgm:spPr/>
      <dgm:t>
        <a:bodyPr/>
        <a:lstStyle/>
        <a:p>
          <a:endParaRPr lang="es-MX"/>
        </a:p>
      </dgm:t>
    </dgm:pt>
    <dgm:pt modelId="{4C199C17-6D12-4C0C-9B9D-334CE0502BC7}" type="pres">
      <dgm:prSet presAssocID="{6101BD68-F3CC-4287-82C1-0996EB14763A}" presName="hierRoot4" presStyleCnt="0"/>
      <dgm:spPr/>
    </dgm:pt>
    <dgm:pt modelId="{9FD01D5C-5A6C-4C80-9FB5-03FC4A88C6DF}" type="pres">
      <dgm:prSet presAssocID="{6101BD68-F3CC-4287-82C1-0996EB14763A}" presName="composite4" presStyleCnt="0"/>
      <dgm:spPr/>
    </dgm:pt>
    <dgm:pt modelId="{CF91F8E0-2CAD-4295-B5A5-35F24CF99232}" type="pres">
      <dgm:prSet presAssocID="{6101BD68-F3CC-4287-82C1-0996EB14763A}" presName="background4" presStyleLbl="node4" presStyleIdx="1" presStyleCnt="5"/>
      <dgm:spPr/>
    </dgm:pt>
    <dgm:pt modelId="{CC6605D7-8911-4310-96A7-3FFD4BCD7D74}" type="pres">
      <dgm:prSet presAssocID="{6101BD68-F3CC-4287-82C1-0996EB14763A}" presName="text4" presStyleLbl="fgAcc4" presStyleIdx="1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5388CB8-B2BC-448E-A5FE-9BA60B10A466}" type="pres">
      <dgm:prSet presAssocID="{6101BD68-F3CC-4287-82C1-0996EB14763A}" presName="hierChild5" presStyleCnt="0"/>
      <dgm:spPr/>
    </dgm:pt>
    <dgm:pt modelId="{82A49921-5188-4A83-947A-810CDCD22785}" type="pres">
      <dgm:prSet presAssocID="{48F4D50C-110A-441E-9AD6-185BAB8E9C5F}" presName="Name23" presStyleLbl="parChTrans1D4" presStyleIdx="2" presStyleCnt="5"/>
      <dgm:spPr/>
      <dgm:t>
        <a:bodyPr/>
        <a:lstStyle/>
        <a:p>
          <a:endParaRPr lang="es-MX"/>
        </a:p>
      </dgm:t>
    </dgm:pt>
    <dgm:pt modelId="{467273EE-804A-4763-AD53-82AE294A7585}" type="pres">
      <dgm:prSet presAssocID="{C18C27F9-FE19-412A-AC85-97BD9B99955E}" presName="hierRoot4" presStyleCnt="0"/>
      <dgm:spPr/>
    </dgm:pt>
    <dgm:pt modelId="{729E2F01-31FF-483C-9606-293FBE063B2F}" type="pres">
      <dgm:prSet presAssocID="{C18C27F9-FE19-412A-AC85-97BD9B99955E}" presName="composite4" presStyleCnt="0"/>
      <dgm:spPr/>
    </dgm:pt>
    <dgm:pt modelId="{58DBA280-645F-46A3-8F51-B175294603AF}" type="pres">
      <dgm:prSet presAssocID="{C18C27F9-FE19-412A-AC85-97BD9B99955E}" presName="background4" presStyleLbl="node4" presStyleIdx="2" presStyleCnt="5"/>
      <dgm:spPr/>
    </dgm:pt>
    <dgm:pt modelId="{1DEC457D-4A76-4306-91EC-25DED9CFFD13}" type="pres">
      <dgm:prSet presAssocID="{C18C27F9-FE19-412A-AC85-97BD9B99955E}" presName="text4" presStyleLbl="fgAcc4" presStyleIdx="2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2BB150B-EE92-4CC1-910C-848D33DE60A6}" type="pres">
      <dgm:prSet presAssocID="{C18C27F9-FE19-412A-AC85-97BD9B99955E}" presName="hierChild5" presStyleCnt="0"/>
      <dgm:spPr/>
    </dgm:pt>
    <dgm:pt modelId="{507A16CC-00EE-4F3D-8F41-15D1BAF2AADA}" type="pres">
      <dgm:prSet presAssocID="{24F615F3-C4AE-4A85-9C73-4AE894A9C826}" presName="Name23" presStyleLbl="parChTrans1D4" presStyleIdx="3" presStyleCnt="5"/>
      <dgm:spPr/>
      <dgm:t>
        <a:bodyPr/>
        <a:lstStyle/>
        <a:p>
          <a:endParaRPr lang="es-MX"/>
        </a:p>
      </dgm:t>
    </dgm:pt>
    <dgm:pt modelId="{5B359D7F-6333-4E2A-92F5-3D40304492D4}" type="pres">
      <dgm:prSet presAssocID="{2BA31AC8-1FFD-418B-B8E9-936713AD15AD}" presName="hierRoot4" presStyleCnt="0"/>
      <dgm:spPr/>
    </dgm:pt>
    <dgm:pt modelId="{4483EE4A-DC2B-490C-B05D-E28D27EF0C71}" type="pres">
      <dgm:prSet presAssocID="{2BA31AC8-1FFD-418B-B8E9-936713AD15AD}" presName="composite4" presStyleCnt="0"/>
      <dgm:spPr/>
    </dgm:pt>
    <dgm:pt modelId="{CECFA9B3-D7F7-4A71-847C-8C8AC24956C6}" type="pres">
      <dgm:prSet presAssocID="{2BA31AC8-1FFD-418B-B8E9-936713AD15AD}" presName="background4" presStyleLbl="node4" presStyleIdx="3" presStyleCnt="5"/>
      <dgm:spPr/>
    </dgm:pt>
    <dgm:pt modelId="{61BC5A8F-145F-4169-A637-E090DAEA4F5C}" type="pres">
      <dgm:prSet presAssocID="{2BA31AC8-1FFD-418B-B8E9-936713AD15AD}" presName="text4" presStyleLbl="fgAcc4" presStyleIdx="3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9A23D62-0F59-416D-BC90-3457E51AA99A}" type="pres">
      <dgm:prSet presAssocID="{2BA31AC8-1FFD-418B-B8E9-936713AD15AD}" presName="hierChild5" presStyleCnt="0"/>
      <dgm:spPr/>
    </dgm:pt>
    <dgm:pt modelId="{07125372-A514-4CC8-BF0E-4AF14BE491E0}" type="pres">
      <dgm:prSet presAssocID="{CC770A2B-017E-43E0-82D0-B6651EA9160A}" presName="Name23" presStyleLbl="parChTrans1D4" presStyleIdx="4" presStyleCnt="5"/>
      <dgm:spPr/>
      <dgm:t>
        <a:bodyPr/>
        <a:lstStyle/>
        <a:p>
          <a:endParaRPr lang="es-MX"/>
        </a:p>
      </dgm:t>
    </dgm:pt>
    <dgm:pt modelId="{C063574A-7189-4D3E-806B-49165845587C}" type="pres">
      <dgm:prSet presAssocID="{112C7782-9375-4594-91D3-FBE6F1D281AB}" presName="hierRoot4" presStyleCnt="0"/>
      <dgm:spPr/>
    </dgm:pt>
    <dgm:pt modelId="{788FFD5B-8157-46FB-8408-84C287804956}" type="pres">
      <dgm:prSet presAssocID="{112C7782-9375-4594-91D3-FBE6F1D281AB}" presName="composite4" presStyleCnt="0"/>
      <dgm:spPr/>
    </dgm:pt>
    <dgm:pt modelId="{C2F27B1C-3476-4FFF-B577-491FB5571588}" type="pres">
      <dgm:prSet presAssocID="{112C7782-9375-4594-91D3-FBE6F1D281AB}" presName="background4" presStyleLbl="node4" presStyleIdx="4" presStyleCnt="5"/>
      <dgm:spPr/>
    </dgm:pt>
    <dgm:pt modelId="{A1CCA8F9-8562-4311-BC97-F02D9CF87E60}" type="pres">
      <dgm:prSet presAssocID="{112C7782-9375-4594-91D3-FBE6F1D281AB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EE15BB8-4B8D-4772-B5BE-187D31200E20}" type="pres">
      <dgm:prSet presAssocID="{112C7782-9375-4594-91D3-FBE6F1D281AB}" presName="hierChild5" presStyleCnt="0"/>
      <dgm:spPr/>
    </dgm:pt>
  </dgm:ptLst>
  <dgm:cxnLst>
    <dgm:cxn modelId="{D3CA5A7B-BD57-4274-B602-731E746F0DE1}" type="presOf" srcId="{CC770A2B-017E-43E0-82D0-B6651EA9160A}" destId="{07125372-A514-4CC8-BF0E-4AF14BE491E0}" srcOrd="0" destOrd="0" presId="urn:microsoft.com/office/officeart/2005/8/layout/hierarchy1"/>
    <dgm:cxn modelId="{7843AADA-9600-4025-9A9D-4ACFEA3D4864}" type="presOf" srcId="{6101BD68-F3CC-4287-82C1-0996EB14763A}" destId="{CC6605D7-8911-4310-96A7-3FFD4BCD7D74}" srcOrd="0" destOrd="0" presId="urn:microsoft.com/office/officeart/2005/8/layout/hierarchy1"/>
    <dgm:cxn modelId="{3530107F-45A2-4A5E-9B33-2AF8DA743E93}" srcId="{72314873-43FE-4128-AA91-523DCD487226}" destId="{5CB9898B-1067-4348-AEF7-490E2897CC48}" srcOrd="1" destOrd="0" parTransId="{76146602-FB3D-4FEB-9995-5B212063FEB2}" sibTransId="{4850D715-465B-4648-B98A-F4FB304ACEEC}"/>
    <dgm:cxn modelId="{E2DEBAFA-47A5-4B36-8BE5-CE4A4B3CF68A}" srcId="{F41D03F2-7C06-41F0-8578-1B792DD522B5}" destId="{F8C59B12-B8E7-4F9C-BB1C-AA5406C31F0B}" srcOrd="3" destOrd="0" parTransId="{A8E4A495-2706-43C0-8147-F6284E8F1326}" sibTransId="{AB3D76D1-3CF9-4CFC-BA20-D277B8EA7C9A}"/>
    <dgm:cxn modelId="{DBC99DC6-0C71-40CA-BD72-174C8E0D14AE}" type="presOf" srcId="{B93AECCE-ACBC-4B61-ADEB-288C1DDAFFC0}" destId="{9A032378-C505-47C6-84D4-7C0B65727353}" srcOrd="0" destOrd="0" presId="urn:microsoft.com/office/officeart/2005/8/layout/hierarchy1"/>
    <dgm:cxn modelId="{081CA59A-EF85-4292-B665-BE48B1BDD557}" srcId="{B93AECCE-ACBC-4B61-ADEB-288C1DDAFFC0}" destId="{D257072C-1E3B-4B7E-AC5D-1E1D61E75B40}" srcOrd="0" destOrd="0" parTransId="{EEDB8234-4EEB-488B-A1DF-E41CDFA241A8}" sibTransId="{DC0A9380-45DE-4B80-9FD4-089671AE1FAE}"/>
    <dgm:cxn modelId="{DD4E720C-8792-450F-824C-DB38FB939F36}" type="presOf" srcId="{D257072C-1E3B-4B7E-AC5D-1E1D61E75B40}" destId="{F68165E1-6B50-4088-B909-CBD4CACEEFF2}" srcOrd="0" destOrd="0" presId="urn:microsoft.com/office/officeart/2005/8/layout/hierarchy1"/>
    <dgm:cxn modelId="{B378D9E5-9BF8-4574-8FDB-A1F575CF14D5}" type="presOf" srcId="{99E6E06A-3386-4002-BA65-6AC994D1D093}" destId="{F76C64C8-A463-46AF-B559-6A2574B18E7A}" srcOrd="0" destOrd="0" presId="urn:microsoft.com/office/officeart/2005/8/layout/hierarchy1"/>
    <dgm:cxn modelId="{41408114-14E8-4A5F-AFE3-7F32C4F571F2}" srcId="{B93AECCE-ACBC-4B61-ADEB-288C1DDAFFC0}" destId="{2BA31AC8-1FFD-418B-B8E9-936713AD15AD}" srcOrd="3" destOrd="0" parTransId="{24F615F3-C4AE-4A85-9C73-4AE894A9C826}" sibTransId="{9E2D4B7D-257D-4BA0-9879-1BA2B6F8B960}"/>
    <dgm:cxn modelId="{679E914F-DA81-4A41-AF20-DE0AF040C196}" type="presOf" srcId="{C2DD2E9F-03A6-4A8D-9AE3-CCAC853CD5DC}" destId="{8AD9B073-244A-4536-BB29-9428F6824256}" srcOrd="0" destOrd="0" presId="urn:microsoft.com/office/officeart/2005/8/layout/hierarchy1"/>
    <dgm:cxn modelId="{D7E0DFA4-2807-4A05-9997-783C69CA8E13}" type="presOf" srcId="{B04E1B26-9F26-47F2-A373-DC8DC4811C32}" destId="{6650CAEE-AF75-4BED-A0B7-DC51AF6C260E}" srcOrd="0" destOrd="0" presId="urn:microsoft.com/office/officeart/2005/8/layout/hierarchy1"/>
    <dgm:cxn modelId="{30EBA8A9-1131-4D91-84CE-C9211C62DCD1}" srcId="{B93AECCE-ACBC-4B61-ADEB-288C1DDAFFC0}" destId="{6101BD68-F3CC-4287-82C1-0996EB14763A}" srcOrd="1" destOrd="0" parTransId="{8F66C084-92D0-4250-AF2A-6BF9B625A63B}" sibTransId="{6AF17F34-25FC-4834-9B4B-D4D4761CF4AC}"/>
    <dgm:cxn modelId="{03B30442-16CD-4808-B83D-1647E7498633}" type="presOf" srcId="{EEDB8234-4EEB-488B-A1DF-E41CDFA241A8}" destId="{F4F98B5D-038B-4825-BF8F-E3B25E592164}" srcOrd="0" destOrd="0" presId="urn:microsoft.com/office/officeart/2005/8/layout/hierarchy1"/>
    <dgm:cxn modelId="{100173C7-C7A1-4972-B0D5-29A38EF6453B}" type="presOf" srcId="{76146602-FB3D-4FEB-9995-5B212063FEB2}" destId="{4AFDFB5F-8323-429E-A4C2-9FEA95A1020F}" srcOrd="0" destOrd="0" presId="urn:microsoft.com/office/officeart/2005/8/layout/hierarchy1"/>
    <dgm:cxn modelId="{D00CC7E7-33EB-4055-B1FD-35632D234030}" srcId="{B93AECCE-ACBC-4B61-ADEB-288C1DDAFFC0}" destId="{C18C27F9-FE19-412A-AC85-97BD9B99955E}" srcOrd="2" destOrd="0" parTransId="{48F4D50C-110A-441E-9AD6-185BAB8E9C5F}" sibTransId="{D495D3AB-A3B6-42C7-BC7A-E9FAD36BFB23}"/>
    <dgm:cxn modelId="{BE80DBFE-39FE-45A3-B2A9-A75BBDFFE6E9}" type="presOf" srcId="{CBAAC20F-D868-4461-ADB2-9079883637C2}" destId="{6EC86C53-2A58-4C95-B730-BBA360F8B2BE}" srcOrd="0" destOrd="0" presId="urn:microsoft.com/office/officeart/2005/8/layout/hierarchy1"/>
    <dgm:cxn modelId="{ACC2B9D2-C2A7-4C8F-9DF2-5A305AEB41D6}" srcId="{B93AECCE-ACBC-4B61-ADEB-288C1DDAFFC0}" destId="{112C7782-9375-4594-91D3-FBE6F1D281AB}" srcOrd="4" destOrd="0" parTransId="{CC770A2B-017E-43E0-82D0-B6651EA9160A}" sibTransId="{CA078FA3-29F4-4584-A5E9-B55DD131FBF1}"/>
    <dgm:cxn modelId="{FFD45147-2C58-4310-AE87-B0E9D31ABA75}" srcId="{F41D03F2-7C06-41F0-8578-1B792DD522B5}" destId="{99E6E06A-3386-4002-BA65-6AC994D1D093}" srcOrd="1" destOrd="0" parTransId="{674CBA9A-8111-4C1B-9659-7DCA69FB06F3}" sibTransId="{A248EADE-6C81-43CB-9D62-B6476FC76964}"/>
    <dgm:cxn modelId="{73582383-D867-4D18-92CA-0CB5907A419F}" srcId="{C2DD2E9F-03A6-4A8D-9AE3-CCAC853CD5DC}" destId="{72314873-43FE-4128-AA91-523DCD487226}" srcOrd="0" destOrd="0" parTransId="{260809DB-E3F5-4254-A3FD-9DDADCDBC4ED}" sibTransId="{B35A8DF7-EB10-4386-BB14-4F17DB8A270E}"/>
    <dgm:cxn modelId="{6214B102-8D18-471F-AB8E-41DF9C76F514}" type="presOf" srcId="{112C7782-9375-4594-91D3-FBE6F1D281AB}" destId="{A1CCA8F9-8562-4311-BC97-F02D9CF87E60}" srcOrd="0" destOrd="0" presId="urn:microsoft.com/office/officeart/2005/8/layout/hierarchy1"/>
    <dgm:cxn modelId="{964C815E-EC18-4A2F-9340-A4D8D553BB66}" type="presOf" srcId="{2F5E5A96-4C28-44E5-BDB8-E6B712CECF88}" destId="{774475E1-C28D-431D-A49E-D53B7856DB00}" srcOrd="0" destOrd="0" presId="urn:microsoft.com/office/officeart/2005/8/layout/hierarchy1"/>
    <dgm:cxn modelId="{E7523A4A-62C5-4437-9866-2212A883C166}" type="presOf" srcId="{8F66C084-92D0-4250-AF2A-6BF9B625A63B}" destId="{D50A644A-F580-44EE-A4E2-6C9D10512EDB}" srcOrd="0" destOrd="0" presId="urn:microsoft.com/office/officeart/2005/8/layout/hierarchy1"/>
    <dgm:cxn modelId="{3648662D-F0CE-4F55-8E90-1810BB23D831}" type="presOf" srcId="{C18C27F9-FE19-412A-AC85-97BD9B99955E}" destId="{1DEC457D-4A76-4306-91EC-25DED9CFFD13}" srcOrd="0" destOrd="0" presId="urn:microsoft.com/office/officeart/2005/8/layout/hierarchy1"/>
    <dgm:cxn modelId="{F636F5CB-EB45-4A40-A70F-25C2FC687A6C}" type="presOf" srcId="{2BA31AC8-1FFD-418B-B8E9-936713AD15AD}" destId="{61BC5A8F-145F-4169-A637-E090DAEA4F5C}" srcOrd="0" destOrd="0" presId="urn:microsoft.com/office/officeart/2005/8/layout/hierarchy1"/>
    <dgm:cxn modelId="{76FA6F4F-4E64-49BE-8F9A-F63A3A46F3E4}" type="presOf" srcId="{48F4D50C-110A-441E-9AD6-185BAB8E9C5F}" destId="{82A49921-5188-4A83-947A-810CDCD22785}" srcOrd="0" destOrd="0" presId="urn:microsoft.com/office/officeart/2005/8/layout/hierarchy1"/>
    <dgm:cxn modelId="{44927CF1-81C3-4D7C-941A-150BA8B49848}" type="presOf" srcId="{674CBA9A-8111-4C1B-9659-7DCA69FB06F3}" destId="{3CA75D1A-A51E-4208-90EA-0330FF15C9A1}" srcOrd="0" destOrd="0" presId="urn:microsoft.com/office/officeart/2005/8/layout/hierarchy1"/>
    <dgm:cxn modelId="{95F339E7-8156-4477-BD3A-7E1739FEB9FC}" type="presOf" srcId="{72314873-43FE-4128-AA91-523DCD487226}" destId="{371EA179-625D-4DEB-BED6-20E1C646FCEA}" srcOrd="0" destOrd="0" presId="urn:microsoft.com/office/officeart/2005/8/layout/hierarchy1"/>
    <dgm:cxn modelId="{12A3482E-C5B4-492B-88BC-D08F134C53CE}" type="presOf" srcId="{04803E5A-F17E-4813-9598-3C141400C989}" destId="{4EFDFE2B-F856-4744-B182-A9B599099230}" srcOrd="0" destOrd="0" presId="urn:microsoft.com/office/officeart/2005/8/layout/hierarchy1"/>
    <dgm:cxn modelId="{A7EA53C9-F8C7-4AEF-824F-15DD5ED75791}" srcId="{F41D03F2-7C06-41F0-8578-1B792DD522B5}" destId="{04803E5A-F17E-4813-9598-3C141400C989}" srcOrd="0" destOrd="0" parTransId="{E4A717CA-B37A-49C5-A5C6-63030C9E9962}" sibTransId="{1077E287-982C-4F72-AF8F-8ADFF0B899E6}"/>
    <dgm:cxn modelId="{462B20C1-9A7E-4291-87C6-8F6B668856F1}" type="presOf" srcId="{E4A717CA-B37A-49C5-A5C6-63030C9E9962}" destId="{2B23A8BD-05E5-4FEA-91C3-956960A7953F}" srcOrd="0" destOrd="0" presId="urn:microsoft.com/office/officeart/2005/8/layout/hierarchy1"/>
    <dgm:cxn modelId="{3FA8C0C0-DCE2-409D-A011-51E1D1935115}" srcId="{72314873-43FE-4128-AA91-523DCD487226}" destId="{F41D03F2-7C06-41F0-8578-1B792DD522B5}" srcOrd="0" destOrd="0" parTransId="{2F5E5A96-4C28-44E5-BDB8-E6B712CECF88}" sibTransId="{D4D1E6F8-E282-4A89-AECB-1B25D25777D0}"/>
    <dgm:cxn modelId="{2B9D7D95-ED31-4913-89CD-46E715B17188}" type="presOf" srcId="{A8E4A495-2706-43C0-8147-F6284E8F1326}" destId="{2C7EF39D-586E-40FF-9557-D901278ED9D2}" srcOrd="0" destOrd="0" presId="urn:microsoft.com/office/officeart/2005/8/layout/hierarchy1"/>
    <dgm:cxn modelId="{017FCE40-5486-48A1-905D-5982D6AB2E2A}" type="presOf" srcId="{24F615F3-C4AE-4A85-9C73-4AE894A9C826}" destId="{507A16CC-00EE-4F3D-8F41-15D1BAF2AADA}" srcOrd="0" destOrd="0" presId="urn:microsoft.com/office/officeart/2005/8/layout/hierarchy1"/>
    <dgm:cxn modelId="{6E9A24C1-0134-49EE-ACDD-7314B8E0AD39}" type="presOf" srcId="{5CB9898B-1067-4348-AEF7-490E2897CC48}" destId="{F7AE1996-92DA-4B79-9BF7-DD67F7049DD8}" srcOrd="0" destOrd="0" presId="urn:microsoft.com/office/officeart/2005/8/layout/hierarchy1"/>
    <dgm:cxn modelId="{E568D965-91EE-4646-BC06-90EF9C668560}" type="presOf" srcId="{F8C59B12-B8E7-4F9C-BB1C-AA5406C31F0B}" destId="{700AC445-84E0-4CA7-A534-DC0AAF132B29}" srcOrd="0" destOrd="0" presId="urn:microsoft.com/office/officeart/2005/8/layout/hierarchy1"/>
    <dgm:cxn modelId="{6585C5A1-524C-4705-A7C2-F5738FDAEB55}" type="presOf" srcId="{F41D03F2-7C06-41F0-8578-1B792DD522B5}" destId="{45D357DA-A6B9-4CB6-81A2-3FF12DA78B63}" srcOrd="0" destOrd="0" presId="urn:microsoft.com/office/officeart/2005/8/layout/hierarchy1"/>
    <dgm:cxn modelId="{5FB2DCF1-0F3D-409D-A5F6-C9E5404C07B2}" type="presOf" srcId="{4BF909C4-8DD0-49EA-B6FB-F5723F44AA76}" destId="{AB90BE1A-9354-4D51-A609-B5347A4785FA}" srcOrd="0" destOrd="0" presId="urn:microsoft.com/office/officeart/2005/8/layout/hierarchy1"/>
    <dgm:cxn modelId="{516614A9-39C0-496D-84CB-BE5B3CC192E2}" srcId="{F41D03F2-7C06-41F0-8578-1B792DD522B5}" destId="{B04E1B26-9F26-47F2-A373-DC8DC4811C32}" srcOrd="2" destOrd="0" parTransId="{4BF909C4-8DD0-49EA-B6FB-F5723F44AA76}" sibTransId="{254CC49E-D330-4FC2-8F8B-1C1642E4DACD}"/>
    <dgm:cxn modelId="{413A0C6C-341F-4460-9824-A269D24F37DB}" srcId="{5CB9898B-1067-4348-AEF7-490E2897CC48}" destId="{B93AECCE-ACBC-4B61-ADEB-288C1DDAFFC0}" srcOrd="0" destOrd="0" parTransId="{CBAAC20F-D868-4461-ADB2-9079883637C2}" sibTransId="{7926C75D-8ACA-4112-BF73-3B916CEAC220}"/>
    <dgm:cxn modelId="{1A72C123-6905-44B3-A8C1-6755FD3D13A7}" type="presParOf" srcId="{8AD9B073-244A-4536-BB29-9428F6824256}" destId="{BC4A1D6C-55DD-49CE-84EC-25391D5DBA9C}" srcOrd="0" destOrd="0" presId="urn:microsoft.com/office/officeart/2005/8/layout/hierarchy1"/>
    <dgm:cxn modelId="{662A3165-3473-4C5C-81BA-B784A370E3B6}" type="presParOf" srcId="{BC4A1D6C-55DD-49CE-84EC-25391D5DBA9C}" destId="{A4A2E6BC-B0AE-437D-8FDF-961C58DC2DF6}" srcOrd="0" destOrd="0" presId="urn:microsoft.com/office/officeart/2005/8/layout/hierarchy1"/>
    <dgm:cxn modelId="{76ABB612-E3DC-4685-A322-80A110698EB3}" type="presParOf" srcId="{A4A2E6BC-B0AE-437D-8FDF-961C58DC2DF6}" destId="{0421BCF7-C031-4543-937D-D53673229D03}" srcOrd="0" destOrd="0" presId="urn:microsoft.com/office/officeart/2005/8/layout/hierarchy1"/>
    <dgm:cxn modelId="{7A92E59F-B37D-4578-9CFF-BF90DCD84210}" type="presParOf" srcId="{A4A2E6BC-B0AE-437D-8FDF-961C58DC2DF6}" destId="{371EA179-625D-4DEB-BED6-20E1C646FCEA}" srcOrd="1" destOrd="0" presId="urn:microsoft.com/office/officeart/2005/8/layout/hierarchy1"/>
    <dgm:cxn modelId="{641E95E5-C622-4536-9A14-9E05A04F9879}" type="presParOf" srcId="{BC4A1D6C-55DD-49CE-84EC-25391D5DBA9C}" destId="{A8F0E175-58DB-408C-A737-C73EDC831ED0}" srcOrd="1" destOrd="0" presId="urn:microsoft.com/office/officeart/2005/8/layout/hierarchy1"/>
    <dgm:cxn modelId="{DCDF3A87-376F-4FDF-B12C-CFDFEC81CAE9}" type="presParOf" srcId="{A8F0E175-58DB-408C-A737-C73EDC831ED0}" destId="{774475E1-C28D-431D-A49E-D53B7856DB00}" srcOrd="0" destOrd="0" presId="urn:microsoft.com/office/officeart/2005/8/layout/hierarchy1"/>
    <dgm:cxn modelId="{796358F3-3AE8-42C3-9844-182C0C23E2D5}" type="presParOf" srcId="{A8F0E175-58DB-408C-A737-C73EDC831ED0}" destId="{AD0DB203-5CB8-4D2F-A1E4-ACC6C782F996}" srcOrd="1" destOrd="0" presId="urn:microsoft.com/office/officeart/2005/8/layout/hierarchy1"/>
    <dgm:cxn modelId="{E9EE7246-DD0F-4B67-BDC9-DAD27CE43FB6}" type="presParOf" srcId="{AD0DB203-5CB8-4D2F-A1E4-ACC6C782F996}" destId="{A2631A8E-7451-4BCF-972C-82B4323CCCD2}" srcOrd="0" destOrd="0" presId="urn:microsoft.com/office/officeart/2005/8/layout/hierarchy1"/>
    <dgm:cxn modelId="{5C94BDC3-3DE1-4323-975B-CE1ADDA3E87F}" type="presParOf" srcId="{A2631A8E-7451-4BCF-972C-82B4323CCCD2}" destId="{1B30AA57-4E22-4FAE-BF4F-C51BEDC7D6B2}" srcOrd="0" destOrd="0" presId="urn:microsoft.com/office/officeart/2005/8/layout/hierarchy1"/>
    <dgm:cxn modelId="{45544CCA-56A2-4501-9B0C-F187D5F0FAB3}" type="presParOf" srcId="{A2631A8E-7451-4BCF-972C-82B4323CCCD2}" destId="{45D357DA-A6B9-4CB6-81A2-3FF12DA78B63}" srcOrd="1" destOrd="0" presId="urn:microsoft.com/office/officeart/2005/8/layout/hierarchy1"/>
    <dgm:cxn modelId="{5B251B05-C3E8-428F-B626-189A7CEBC988}" type="presParOf" srcId="{AD0DB203-5CB8-4D2F-A1E4-ACC6C782F996}" destId="{527C437C-9770-45B3-AEED-D9D722599A0E}" srcOrd="1" destOrd="0" presId="urn:microsoft.com/office/officeart/2005/8/layout/hierarchy1"/>
    <dgm:cxn modelId="{E6D81651-9C1E-46EF-A13C-074BE60EF083}" type="presParOf" srcId="{527C437C-9770-45B3-AEED-D9D722599A0E}" destId="{2B23A8BD-05E5-4FEA-91C3-956960A7953F}" srcOrd="0" destOrd="0" presId="urn:microsoft.com/office/officeart/2005/8/layout/hierarchy1"/>
    <dgm:cxn modelId="{F7CA02A7-C85D-4CCA-84E3-03C3037DFC76}" type="presParOf" srcId="{527C437C-9770-45B3-AEED-D9D722599A0E}" destId="{25EC3048-F6F1-4482-99D1-54A0C1BE068D}" srcOrd="1" destOrd="0" presId="urn:microsoft.com/office/officeart/2005/8/layout/hierarchy1"/>
    <dgm:cxn modelId="{BFEE1343-CA69-41FA-88E4-084542470F82}" type="presParOf" srcId="{25EC3048-F6F1-4482-99D1-54A0C1BE068D}" destId="{5642C396-7B44-45B4-B44D-C3EB41A1D1C6}" srcOrd="0" destOrd="0" presId="urn:microsoft.com/office/officeart/2005/8/layout/hierarchy1"/>
    <dgm:cxn modelId="{695180EE-C7B9-4EA8-964A-C9A813244B99}" type="presParOf" srcId="{5642C396-7B44-45B4-B44D-C3EB41A1D1C6}" destId="{2053B197-02EB-4B2E-8FAF-000F25A0D1F5}" srcOrd="0" destOrd="0" presId="urn:microsoft.com/office/officeart/2005/8/layout/hierarchy1"/>
    <dgm:cxn modelId="{27ED0856-7C6D-4648-BE0E-03A5E4C232ED}" type="presParOf" srcId="{5642C396-7B44-45B4-B44D-C3EB41A1D1C6}" destId="{4EFDFE2B-F856-4744-B182-A9B599099230}" srcOrd="1" destOrd="0" presId="urn:microsoft.com/office/officeart/2005/8/layout/hierarchy1"/>
    <dgm:cxn modelId="{C544C2F3-C4ED-4DAD-A67D-719426C7890C}" type="presParOf" srcId="{25EC3048-F6F1-4482-99D1-54A0C1BE068D}" destId="{361214D0-5E03-4B84-8C5A-DCE81BFB6ECE}" srcOrd="1" destOrd="0" presId="urn:microsoft.com/office/officeart/2005/8/layout/hierarchy1"/>
    <dgm:cxn modelId="{780078AA-03F3-4A49-921A-D2519470A7C0}" type="presParOf" srcId="{527C437C-9770-45B3-AEED-D9D722599A0E}" destId="{3CA75D1A-A51E-4208-90EA-0330FF15C9A1}" srcOrd="2" destOrd="0" presId="urn:microsoft.com/office/officeart/2005/8/layout/hierarchy1"/>
    <dgm:cxn modelId="{B6421B21-F6D5-406B-BAD3-CAAC4C0834BA}" type="presParOf" srcId="{527C437C-9770-45B3-AEED-D9D722599A0E}" destId="{FE0749FB-A77F-4395-BD38-40B3029842FD}" srcOrd="3" destOrd="0" presId="urn:microsoft.com/office/officeart/2005/8/layout/hierarchy1"/>
    <dgm:cxn modelId="{7BB44E18-5958-4EB0-A788-CA45CDDCD104}" type="presParOf" srcId="{FE0749FB-A77F-4395-BD38-40B3029842FD}" destId="{42870A3D-5C92-4533-BB31-9EDFB5293E05}" srcOrd="0" destOrd="0" presId="urn:microsoft.com/office/officeart/2005/8/layout/hierarchy1"/>
    <dgm:cxn modelId="{DC4E4051-CAB3-434F-A040-864C3BAA722D}" type="presParOf" srcId="{42870A3D-5C92-4533-BB31-9EDFB5293E05}" destId="{EA8B1E8F-C338-4CAF-A4DF-AE745DA360C5}" srcOrd="0" destOrd="0" presId="urn:microsoft.com/office/officeart/2005/8/layout/hierarchy1"/>
    <dgm:cxn modelId="{56E52277-BB94-4652-ABD5-6344955FC7C6}" type="presParOf" srcId="{42870A3D-5C92-4533-BB31-9EDFB5293E05}" destId="{F76C64C8-A463-46AF-B559-6A2574B18E7A}" srcOrd="1" destOrd="0" presId="urn:microsoft.com/office/officeart/2005/8/layout/hierarchy1"/>
    <dgm:cxn modelId="{67F67761-8358-46C1-94AE-9A561CDB9AAA}" type="presParOf" srcId="{FE0749FB-A77F-4395-BD38-40B3029842FD}" destId="{15CCFA1A-B59F-482E-841A-AA675AC2D6EF}" srcOrd="1" destOrd="0" presId="urn:microsoft.com/office/officeart/2005/8/layout/hierarchy1"/>
    <dgm:cxn modelId="{548BF161-9044-49AA-9445-74C859D29559}" type="presParOf" srcId="{527C437C-9770-45B3-AEED-D9D722599A0E}" destId="{AB90BE1A-9354-4D51-A609-B5347A4785FA}" srcOrd="4" destOrd="0" presId="urn:microsoft.com/office/officeart/2005/8/layout/hierarchy1"/>
    <dgm:cxn modelId="{E924839B-5B07-47A3-A3B9-3F52F96E1FAE}" type="presParOf" srcId="{527C437C-9770-45B3-AEED-D9D722599A0E}" destId="{7F2CC088-E483-4C9E-9E9E-648E0BE9E9D8}" srcOrd="5" destOrd="0" presId="urn:microsoft.com/office/officeart/2005/8/layout/hierarchy1"/>
    <dgm:cxn modelId="{0CA918D0-D880-4F5E-83C7-5AE966F5D072}" type="presParOf" srcId="{7F2CC088-E483-4C9E-9E9E-648E0BE9E9D8}" destId="{AD293769-1032-43BD-A922-2490F682AF5A}" srcOrd="0" destOrd="0" presId="urn:microsoft.com/office/officeart/2005/8/layout/hierarchy1"/>
    <dgm:cxn modelId="{EE8D8A7A-0B4D-47F6-91F1-191C848ACA9D}" type="presParOf" srcId="{AD293769-1032-43BD-A922-2490F682AF5A}" destId="{AB83F917-8090-498E-BD77-115882C52DFF}" srcOrd="0" destOrd="0" presId="urn:microsoft.com/office/officeart/2005/8/layout/hierarchy1"/>
    <dgm:cxn modelId="{4CD254B6-7AE4-4791-8FF8-54733833C2FE}" type="presParOf" srcId="{AD293769-1032-43BD-A922-2490F682AF5A}" destId="{6650CAEE-AF75-4BED-A0B7-DC51AF6C260E}" srcOrd="1" destOrd="0" presId="urn:microsoft.com/office/officeart/2005/8/layout/hierarchy1"/>
    <dgm:cxn modelId="{1A905FF3-3593-4E1F-B17F-EA98C5F3C85A}" type="presParOf" srcId="{7F2CC088-E483-4C9E-9E9E-648E0BE9E9D8}" destId="{E7B04115-5B0B-46F5-8FCC-5FDEA6E317A2}" srcOrd="1" destOrd="0" presId="urn:microsoft.com/office/officeart/2005/8/layout/hierarchy1"/>
    <dgm:cxn modelId="{2604A4E8-1D9B-4F1D-9CD4-DE4229906AF0}" type="presParOf" srcId="{527C437C-9770-45B3-AEED-D9D722599A0E}" destId="{2C7EF39D-586E-40FF-9557-D901278ED9D2}" srcOrd="6" destOrd="0" presId="urn:microsoft.com/office/officeart/2005/8/layout/hierarchy1"/>
    <dgm:cxn modelId="{9B8672B7-3AF0-477D-A855-F091C28E8773}" type="presParOf" srcId="{527C437C-9770-45B3-AEED-D9D722599A0E}" destId="{57762FE4-EE8A-4564-AD59-DEEFFA01CB63}" srcOrd="7" destOrd="0" presId="urn:microsoft.com/office/officeart/2005/8/layout/hierarchy1"/>
    <dgm:cxn modelId="{2D130789-EAA3-4097-90BC-37AAF91C3A97}" type="presParOf" srcId="{57762FE4-EE8A-4564-AD59-DEEFFA01CB63}" destId="{83E411D0-F3B1-4F85-A577-99CF7B7D43AA}" srcOrd="0" destOrd="0" presId="urn:microsoft.com/office/officeart/2005/8/layout/hierarchy1"/>
    <dgm:cxn modelId="{F5A202A3-9BAD-46C8-B857-16A4C79BD3E8}" type="presParOf" srcId="{83E411D0-F3B1-4F85-A577-99CF7B7D43AA}" destId="{D50A2515-7389-45C0-B299-B2A3C4B48427}" srcOrd="0" destOrd="0" presId="urn:microsoft.com/office/officeart/2005/8/layout/hierarchy1"/>
    <dgm:cxn modelId="{DF36AEC5-35A4-4866-B6FB-A365842B561F}" type="presParOf" srcId="{83E411D0-F3B1-4F85-A577-99CF7B7D43AA}" destId="{700AC445-84E0-4CA7-A534-DC0AAF132B29}" srcOrd="1" destOrd="0" presId="urn:microsoft.com/office/officeart/2005/8/layout/hierarchy1"/>
    <dgm:cxn modelId="{AFEFF5E9-4918-403B-8BC2-7B81999BCACA}" type="presParOf" srcId="{57762FE4-EE8A-4564-AD59-DEEFFA01CB63}" destId="{AB73D4CF-939C-4758-B4B2-82D0E18F7D37}" srcOrd="1" destOrd="0" presId="urn:microsoft.com/office/officeart/2005/8/layout/hierarchy1"/>
    <dgm:cxn modelId="{B671D793-5EBF-4014-8E55-35D9942E3D04}" type="presParOf" srcId="{A8F0E175-58DB-408C-A737-C73EDC831ED0}" destId="{4AFDFB5F-8323-429E-A4C2-9FEA95A1020F}" srcOrd="2" destOrd="0" presId="urn:microsoft.com/office/officeart/2005/8/layout/hierarchy1"/>
    <dgm:cxn modelId="{CB895E5B-5463-4629-9143-6CA84DADBA8B}" type="presParOf" srcId="{A8F0E175-58DB-408C-A737-C73EDC831ED0}" destId="{95847E0F-2F96-4A78-82EC-C900F9643176}" srcOrd="3" destOrd="0" presId="urn:microsoft.com/office/officeart/2005/8/layout/hierarchy1"/>
    <dgm:cxn modelId="{8F4B70A4-FD06-4049-9E6E-CB13BB8AECEF}" type="presParOf" srcId="{95847E0F-2F96-4A78-82EC-C900F9643176}" destId="{51860B6C-DDFE-404C-80C7-DF20CA953983}" srcOrd="0" destOrd="0" presId="urn:microsoft.com/office/officeart/2005/8/layout/hierarchy1"/>
    <dgm:cxn modelId="{6E9A6B85-3654-4A1B-A342-2FFDD8F3C60D}" type="presParOf" srcId="{51860B6C-DDFE-404C-80C7-DF20CA953983}" destId="{A3CEDEAB-2209-4C59-8925-59B18B9C280B}" srcOrd="0" destOrd="0" presId="urn:microsoft.com/office/officeart/2005/8/layout/hierarchy1"/>
    <dgm:cxn modelId="{B793750F-8710-4370-9F16-7DD6147652A4}" type="presParOf" srcId="{51860B6C-DDFE-404C-80C7-DF20CA953983}" destId="{F7AE1996-92DA-4B79-9BF7-DD67F7049DD8}" srcOrd="1" destOrd="0" presId="urn:microsoft.com/office/officeart/2005/8/layout/hierarchy1"/>
    <dgm:cxn modelId="{EC5314C7-BD21-43A8-9F36-86D2454644D4}" type="presParOf" srcId="{95847E0F-2F96-4A78-82EC-C900F9643176}" destId="{A08D3D03-A8E7-41F2-8DA9-B42B0378D227}" srcOrd="1" destOrd="0" presId="urn:microsoft.com/office/officeart/2005/8/layout/hierarchy1"/>
    <dgm:cxn modelId="{CE5A8C18-AD85-43D2-91EA-C7902E3880A6}" type="presParOf" srcId="{A08D3D03-A8E7-41F2-8DA9-B42B0378D227}" destId="{6EC86C53-2A58-4C95-B730-BBA360F8B2BE}" srcOrd="0" destOrd="0" presId="urn:microsoft.com/office/officeart/2005/8/layout/hierarchy1"/>
    <dgm:cxn modelId="{4E7563A0-2029-42B3-AB1C-EB795C9F06A8}" type="presParOf" srcId="{A08D3D03-A8E7-41F2-8DA9-B42B0378D227}" destId="{DC9BE289-68A7-4A1B-8164-ED60991B6AF3}" srcOrd="1" destOrd="0" presId="urn:microsoft.com/office/officeart/2005/8/layout/hierarchy1"/>
    <dgm:cxn modelId="{84AD2BFD-CD92-4747-9019-D2EB7645FB1C}" type="presParOf" srcId="{DC9BE289-68A7-4A1B-8164-ED60991B6AF3}" destId="{1D38EDB9-0432-4F95-8947-52E64E20837E}" srcOrd="0" destOrd="0" presId="urn:microsoft.com/office/officeart/2005/8/layout/hierarchy1"/>
    <dgm:cxn modelId="{307E9083-6745-48F4-894A-CAC29070E6A5}" type="presParOf" srcId="{1D38EDB9-0432-4F95-8947-52E64E20837E}" destId="{F834BC5D-018C-49C7-888D-50A2E1D23B76}" srcOrd="0" destOrd="0" presId="urn:microsoft.com/office/officeart/2005/8/layout/hierarchy1"/>
    <dgm:cxn modelId="{26EF1AF2-2E6F-4B26-8740-65F8D2B44DED}" type="presParOf" srcId="{1D38EDB9-0432-4F95-8947-52E64E20837E}" destId="{9A032378-C505-47C6-84D4-7C0B65727353}" srcOrd="1" destOrd="0" presId="urn:microsoft.com/office/officeart/2005/8/layout/hierarchy1"/>
    <dgm:cxn modelId="{5BC78EA3-E5F1-41BB-B820-2FE18C8101AF}" type="presParOf" srcId="{DC9BE289-68A7-4A1B-8164-ED60991B6AF3}" destId="{4EE06942-156E-473C-BDB0-3B248C67E56D}" srcOrd="1" destOrd="0" presId="urn:microsoft.com/office/officeart/2005/8/layout/hierarchy1"/>
    <dgm:cxn modelId="{7C1E74E0-E5CF-4479-B0B4-FFA3DBB289F9}" type="presParOf" srcId="{4EE06942-156E-473C-BDB0-3B248C67E56D}" destId="{F4F98B5D-038B-4825-BF8F-E3B25E592164}" srcOrd="0" destOrd="0" presId="urn:microsoft.com/office/officeart/2005/8/layout/hierarchy1"/>
    <dgm:cxn modelId="{2EB70BB0-5360-4745-91EE-41D6C0210397}" type="presParOf" srcId="{4EE06942-156E-473C-BDB0-3B248C67E56D}" destId="{FD186FEA-0EC8-43E0-85DE-5B842C5258EF}" srcOrd="1" destOrd="0" presId="urn:microsoft.com/office/officeart/2005/8/layout/hierarchy1"/>
    <dgm:cxn modelId="{695575D4-28C1-4BC8-9508-290DF8F55131}" type="presParOf" srcId="{FD186FEA-0EC8-43E0-85DE-5B842C5258EF}" destId="{637CB843-3A83-4EEF-914E-744C7A43BDF8}" srcOrd="0" destOrd="0" presId="urn:microsoft.com/office/officeart/2005/8/layout/hierarchy1"/>
    <dgm:cxn modelId="{840B9BAA-3A24-400A-B116-B6551A6CAE1E}" type="presParOf" srcId="{637CB843-3A83-4EEF-914E-744C7A43BDF8}" destId="{AB502106-AF22-4D04-925C-A87993E170D2}" srcOrd="0" destOrd="0" presId="urn:microsoft.com/office/officeart/2005/8/layout/hierarchy1"/>
    <dgm:cxn modelId="{4177E02E-3E52-4FA4-83E9-C60CA7982AA9}" type="presParOf" srcId="{637CB843-3A83-4EEF-914E-744C7A43BDF8}" destId="{F68165E1-6B50-4088-B909-CBD4CACEEFF2}" srcOrd="1" destOrd="0" presId="urn:microsoft.com/office/officeart/2005/8/layout/hierarchy1"/>
    <dgm:cxn modelId="{2E9C2F33-A98B-4DC9-A297-F1C6CF41BBF9}" type="presParOf" srcId="{FD186FEA-0EC8-43E0-85DE-5B842C5258EF}" destId="{0425D683-9A43-471B-869C-1179E01C39B1}" srcOrd="1" destOrd="0" presId="urn:microsoft.com/office/officeart/2005/8/layout/hierarchy1"/>
    <dgm:cxn modelId="{795858D3-CB66-464D-809E-B03619D6CAF0}" type="presParOf" srcId="{4EE06942-156E-473C-BDB0-3B248C67E56D}" destId="{D50A644A-F580-44EE-A4E2-6C9D10512EDB}" srcOrd="2" destOrd="0" presId="urn:microsoft.com/office/officeart/2005/8/layout/hierarchy1"/>
    <dgm:cxn modelId="{6ECB713B-578B-46D5-A405-6EAAFD3E0936}" type="presParOf" srcId="{4EE06942-156E-473C-BDB0-3B248C67E56D}" destId="{4C199C17-6D12-4C0C-9B9D-334CE0502BC7}" srcOrd="3" destOrd="0" presId="urn:microsoft.com/office/officeart/2005/8/layout/hierarchy1"/>
    <dgm:cxn modelId="{E5A04CF5-03A0-4E1A-8837-4099B0BB6CEA}" type="presParOf" srcId="{4C199C17-6D12-4C0C-9B9D-334CE0502BC7}" destId="{9FD01D5C-5A6C-4C80-9FB5-03FC4A88C6DF}" srcOrd="0" destOrd="0" presId="urn:microsoft.com/office/officeart/2005/8/layout/hierarchy1"/>
    <dgm:cxn modelId="{0F6B02BB-0EB0-4612-9EF2-CCF8C63DB2B7}" type="presParOf" srcId="{9FD01D5C-5A6C-4C80-9FB5-03FC4A88C6DF}" destId="{CF91F8E0-2CAD-4295-B5A5-35F24CF99232}" srcOrd="0" destOrd="0" presId="urn:microsoft.com/office/officeart/2005/8/layout/hierarchy1"/>
    <dgm:cxn modelId="{A649F3BD-A52F-49BA-A740-85E6A540AEA1}" type="presParOf" srcId="{9FD01D5C-5A6C-4C80-9FB5-03FC4A88C6DF}" destId="{CC6605D7-8911-4310-96A7-3FFD4BCD7D74}" srcOrd="1" destOrd="0" presId="urn:microsoft.com/office/officeart/2005/8/layout/hierarchy1"/>
    <dgm:cxn modelId="{628D25A2-B62A-4908-A5EA-61E97F8B8A9E}" type="presParOf" srcId="{4C199C17-6D12-4C0C-9B9D-334CE0502BC7}" destId="{55388CB8-B2BC-448E-A5FE-9BA60B10A466}" srcOrd="1" destOrd="0" presId="urn:microsoft.com/office/officeart/2005/8/layout/hierarchy1"/>
    <dgm:cxn modelId="{9EAFFAEA-0D39-485F-87CE-F7B65AEE66B1}" type="presParOf" srcId="{4EE06942-156E-473C-BDB0-3B248C67E56D}" destId="{82A49921-5188-4A83-947A-810CDCD22785}" srcOrd="4" destOrd="0" presId="urn:microsoft.com/office/officeart/2005/8/layout/hierarchy1"/>
    <dgm:cxn modelId="{C67539EC-D601-407C-BD20-D6460960522A}" type="presParOf" srcId="{4EE06942-156E-473C-BDB0-3B248C67E56D}" destId="{467273EE-804A-4763-AD53-82AE294A7585}" srcOrd="5" destOrd="0" presId="urn:microsoft.com/office/officeart/2005/8/layout/hierarchy1"/>
    <dgm:cxn modelId="{E6741870-8784-449E-81A1-3D1BE60B7D5B}" type="presParOf" srcId="{467273EE-804A-4763-AD53-82AE294A7585}" destId="{729E2F01-31FF-483C-9606-293FBE063B2F}" srcOrd="0" destOrd="0" presId="urn:microsoft.com/office/officeart/2005/8/layout/hierarchy1"/>
    <dgm:cxn modelId="{32D47DF8-1664-41F6-9DE3-5D57DADD7349}" type="presParOf" srcId="{729E2F01-31FF-483C-9606-293FBE063B2F}" destId="{58DBA280-645F-46A3-8F51-B175294603AF}" srcOrd="0" destOrd="0" presId="urn:microsoft.com/office/officeart/2005/8/layout/hierarchy1"/>
    <dgm:cxn modelId="{87CF114A-8002-4225-B140-045E48153B36}" type="presParOf" srcId="{729E2F01-31FF-483C-9606-293FBE063B2F}" destId="{1DEC457D-4A76-4306-91EC-25DED9CFFD13}" srcOrd="1" destOrd="0" presId="urn:microsoft.com/office/officeart/2005/8/layout/hierarchy1"/>
    <dgm:cxn modelId="{9A49D839-05E9-4198-B45C-80525358467A}" type="presParOf" srcId="{467273EE-804A-4763-AD53-82AE294A7585}" destId="{22BB150B-EE92-4CC1-910C-848D33DE60A6}" srcOrd="1" destOrd="0" presId="urn:microsoft.com/office/officeart/2005/8/layout/hierarchy1"/>
    <dgm:cxn modelId="{A0E5B105-0581-421D-8475-A989D75EC0D8}" type="presParOf" srcId="{4EE06942-156E-473C-BDB0-3B248C67E56D}" destId="{507A16CC-00EE-4F3D-8F41-15D1BAF2AADA}" srcOrd="6" destOrd="0" presId="urn:microsoft.com/office/officeart/2005/8/layout/hierarchy1"/>
    <dgm:cxn modelId="{833E193E-9C95-4801-A568-095AD02A7C26}" type="presParOf" srcId="{4EE06942-156E-473C-BDB0-3B248C67E56D}" destId="{5B359D7F-6333-4E2A-92F5-3D40304492D4}" srcOrd="7" destOrd="0" presId="urn:microsoft.com/office/officeart/2005/8/layout/hierarchy1"/>
    <dgm:cxn modelId="{0293647B-C2AE-4CAA-A799-188A6D7AB755}" type="presParOf" srcId="{5B359D7F-6333-4E2A-92F5-3D40304492D4}" destId="{4483EE4A-DC2B-490C-B05D-E28D27EF0C71}" srcOrd="0" destOrd="0" presId="urn:microsoft.com/office/officeart/2005/8/layout/hierarchy1"/>
    <dgm:cxn modelId="{E1A17A7B-5928-4AC6-8C34-AAB80D5D4827}" type="presParOf" srcId="{4483EE4A-DC2B-490C-B05D-E28D27EF0C71}" destId="{CECFA9B3-D7F7-4A71-847C-8C8AC24956C6}" srcOrd="0" destOrd="0" presId="urn:microsoft.com/office/officeart/2005/8/layout/hierarchy1"/>
    <dgm:cxn modelId="{BD427026-63F2-41DE-AEC0-4828DEC66D9B}" type="presParOf" srcId="{4483EE4A-DC2B-490C-B05D-E28D27EF0C71}" destId="{61BC5A8F-145F-4169-A637-E090DAEA4F5C}" srcOrd="1" destOrd="0" presId="urn:microsoft.com/office/officeart/2005/8/layout/hierarchy1"/>
    <dgm:cxn modelId="{A2B438B4-D481-4590-AEED-A4133156D217}" type="presParOf" srcId="{5B359D7F-6333-4E2A-92F5-3D40304492D4}" destId="{19A23D62-0F59-416D-BC90-3457E51AA99A}" srcOrd="1" destOrd="0" presId="urn:microsoft.com/office/officeart/2005/8/layout/hierarchy1"/>
    <dgm:cxn modelId="{20C8139F-5FAF-4036-B7C2-2A719D9A100E}" type="presParOf" srcId="{4EE06942-156E-473C-BDB0-3B248C67E56D}" destId="{07125372-A514-4CC8-BF0E-4AF14BE491E0}" srcOrd="8" destOrd="0" presId="urn:microsoft.com/office/officeart/2005/8/layout/hierarchy1"/>
    <dgm:cxn modelId="{793F36CA-3C99-4335-ADD7-C9A546D06C2E}" type="presParOf" srcId="{4EE06942-156E-473C-BDB0-3B248C67E56D}" destId="{C063574A-7189-4D3E-806B-49165845587C}" srcOrd="9" destOrd="0" presId="urn:microsoft.com/office/officeart/2005/8/layout/hierarchy1"/>
    <dgm:cxn modelId="{713F0BC6-8D74-4C9D-A346-D014B8F87D2F}" type="presParOf" srcId="{C063574A-7189-4D3E-806B-49165845587C}" destId="{788FFD5B-8157-46FB-8408-84C287804956}" srcOrd="0" destOrd="0" presId="urn:microsoft.com/office/officeart/2005/8/layout/hierarchy1"/>
    <dgm:cxn modelId="{8A39102B-2EA4-4371-832A-B268895F5B80}" type="presParOf" srcId="{788FFD5B-8157-46FB-8408-84C287804956}" destId="{C2F27B1C-3476-4FFF-B577-491FB5571588}" srcOrd="0" destOrd="0" presId="urn:microsoft.com/office/officeart/2005/8/layout/hierarchy1"/>
    <dgm:cxn modelId="{E69C4BAB-2719-4E56-9BA9-2CCF396BF34A}" type="presParOf" srcId="{788FFD5B-8157-46FB-8408-84C287804956}" destId="{A1CCA8F9-8562-4311-BC97-F02D9CF87E60}" srcOrd="1" destOrd="0" presId="urn:microsoft.com/office/officeart/2005/8/layout/hierarchy1"/>
    <dgm:cxn modelId="{C7984B41-0452-4ADB-8855-5289E09B8C55}" type="presParOf" srcId="{C063574A-7189-4D3E-806B-49165845587C}" destId="{8EE15BB8-4B8D-4772-B5BE-187D31200E20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75C263B-9FA7-42FE-9C5C-637AF24DC40F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AF1DBA6-F622-4232-BADC-CEC825B2BD8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CEA8998B-558C-49B3-B21E-F9D4BBB9D3E1}" type="slidenum">
              <a:rPr lang="es-ES" sz="1200"/>
              <a:pPr eaLnBrk="1" hangingPunct="1">
                <a:defRPr/>
              </a:pPr>
              <a:t>3</a:t>
            </a:fld>
            <a:endParaRPr lang="es-ES" sz="120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082F10A-5B80-4E62-958D-938DFF129131}" type="slidenum">
              <a:rPr lang="es-ES" sz="1200"/>
              <a:pPr eaLnBrk="1" hangingPunct="1">
                <a:defRPr/>
              </a:pPr>
              <a:t>4</a:t>
            </a:fld>
            <a:endParaRPr lang="es-ES" sz="120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C937E23-9153-406D-AFE4-18B6BC773275}" type="slidenum">
              <a:rPr lang="es-ES" sz="1200"/>
              <a:pPr eaLnBrk="1" hangingPunct="1">
                <a:defRPr/>
              </a:pPr>
              <a:t>5</a:t>
            </a:fld>
            <a:endParaRPr lang="es-ES" sz="120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F2BC3F88-1B9D-4F1F-B0E2-ED00432A1937}" type="slidenum">
              <a:rPr lang="es-ES" sz="1200"/>
              <a:pPr eaLnBrk="1" hangingPunct="1">
                <a:defRPr/>
              </a:pPr>
              <a:t>6</a:t>
            </a:fld>
            <a:endParaRPr lang="es-ES" sz="120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19F5C882-49C1-44CB-8B64-B4CDF2D13FFB}" type="slidenum">
              <a:rPr lang="es-ES" sz="1200"/>
              <a:pPr eaLnBrk="1" hangingPunct="1">
                <a:defRPr/>
              </a:pPr>
              <a:t>7</a:t>
            </a:fld>
            <a:endParaRPr lang="es-ES" sz="120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780A4D2E-077E-4A45-BE7B-8D3A021B9284}" type="slidenum">
              <a:rPr lang="es-ES" sz="1200"/>
              <a:pPr eaLnBrk="1" hangingPunct="1">
                <a:defRPr/>
              </a:pPr>
              <a:t>8</a:t>
            </a:fld>
            <a:endParaRPr lang="es-ES" sz="120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0B5E082-2045-400A-A90D-BD8C7FF985CC}" type="slidenum">
              <a:rPr lang="es-ES" sz="1200"/>
              <a:pPr eaLnBrk="1" hangingPunct="1">
                <a:defRPr/>
              </a:pPr>
              <a:t>9</a:t>
            </a:fld>
            <a:endParaRPr lang="es-ES" sz="120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48B277AC-01A9-4B49-A320-B1EBB67EE459}" type="slidenum">
              <a:rPr lang="es-ES" sz="1200"/>
              <a:pPr eaLnBrk="1" hangingPunct="1">
                <a:defRPr/>
              </a:pPr>
              <a:t>10</a:t>
            </a:fld>
            <a:endParaRPr lang="es-ES" sz="120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E357E53B-88C0-4682-BD37-B31A91F01827}" type="slidenum">
              <a:rPr lang="es-ES" sz="1200"/>
              <a:pPr eaLnBrk="1" hangingPunct="1">
                <a:defRPr/>
              </a:pPr>
              <a:t>11</a:t>
            </a:fld>
            <a:endParaRPr lang="es-ES" sz="120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80383-9EA6-490F-B27A-69FACC00489A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E83D-D361-48E9-BC3A-6CBC1432230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A1896-6325-4852-A4A3-A0DFF4818514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C98A4-CE7D-417D-BB21-0F1F5D21900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576B-2D13-4412-9237-241B1FE827F7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2BEA3-9CFA-4316-8289-1B7B1A09DBD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A8676-1319-48F8-80D0-0EF00A7EC294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B9B55-C7DA-4D89-9BEF-D9DB3E27C84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A05A-11CA-43AD-BFFA-152C4F376A7F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69499-2EA8-4052-B057-E307F67A1CF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665EE-343D-4B4D-82DC-D6AEA4D0CC34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281A-76F8-4627-8405-B2E38FD9F97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38F44-99B6-4AAB-880A-B22BBF88B178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0537F-040E-4988-88AE-9D7E480DD4D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5AFE-6CDE-4C7D-BB94-5F2CE14720E8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0082D-7FB1-4D65-8849-D89DB3C5A3A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D93D9-7C37-42E0-B7FF-608B2B0CA40C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F2CF9-F0A7-4FDE-9548-D42F90B86E1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C2DB2-2093-4E91-8C28-61B09E61FC72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B648-D5F8-4E2D-87C4-6A21756B3B4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0674A-6589-43EE-A49E-A4BB92B6EA7D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37D88-3C7D-47E5-BC78-2220C87A51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BD8CC7CE-A60E-4857-B6A4-7D2BF804A009}" type="datetimeFigureOut">
              <a:rPr lang="es-MX"/>
              <a:pPr>
                <a:defRPr/>
              </a:pPr>
              <a:t>24/10/2011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F156D5F5-1571-4B98-90DC-62D5217D0AE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807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ideo" Target="file:///D:\CONACULTA\Gears%20of%20War%20Boss%20Walkthrough%20Part%201.flv.WMV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img412.imageshack.us/i/logo2hj.pn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img412.imageshack.us/i/logo2hj.pn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0" y="1985963"/>
            <a:ext cx="9144000" cy="13843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s-MX" sz="2800" b="1" dirty="0">
                <a:solidFill>
                  <a:srgbClr val="FF0000"/>
                </a:solidFill>
              </a:rPr>
              <a:t>III Seminario</a:t>
            </a:r>
          </a:p>
          <a:p>
            <a:pPr algn="ctr">
              <a:defRPr/>
            </a:pPr>
            <a:endParaRPr lang="es-MX" sz="2800" b="1" dirty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es-MX" sz="2800" b="1" dirty="0">
                <a:solidFill>
                  <a:srgbClr val="FF0000"/>
                </a:solidFill>
              </a:rPr>
              <a:t>El Derecho de Autor en el Ámbito Editorial</a:t>
            </a:r>
          </a:p>
        </p:txBody>
      </p:sp>
      <p:pic>
        <p:nvPicPr>
          <p:cNvPr id="1026" name="Picture 2" descr="F:\My Pictures\Logo CONACULTA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9050" y="4286250"/>
            <a:ext cx="1485900" cy="9906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12291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12292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12293" name="Rectangle 10"/>
          <p:cNvSpPr>
            <a:spLocks noChangeArrowheads="1"/>
          </p:cNvSpPr>
          <p:nvPr/>
        </p:nvSpPr>
        <p:spPr bwMode="auto">
          <a:xfrm>
            <a:off x="4479925" y="3048000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 sz="4400">
              <a:solidFill>
                <a:schemeClr val="tx2"/>
              </a:solidFill>
            </a:endParaRPr>
          </a:p>
          <a:p>
            <a:endParaRPr lang="es-ES" sz="4400">
              <a:solidFill>
                <a:schemeClr val="tx2"/>
              </a:solidFill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683568" y="620688"/>
          <a:ext cx="77768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13316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28600" y="476250"/>
            <a:ext cx="859155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s-MX" sz="28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endParaRPr lang="es-MX" sz="16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ES_tradnl" sz="2400" b="1" dirty="0" smtClean="0"/>
              <a:t>Objeto</a:t>
            </a: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:</a:t>
            </a: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ES_tradnl" sz="2400" b="1" dirty="0" smtClean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ES_tradnl" sz="2400" b="1" dirty="0" smtClean="0"/>
              <a:t>Derechos autorizados</a:t>
            </a: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ES_tradnl" sz="2400" b="1" dirty="0" smtClean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ES_tradnl" sz="2400" b="1" dirty="0" smtClean="0"/>
              <a:t>Reserva </a:t>
            </a:r>
            <a:r>
              <a:rPr lang="es-ES_tradnl" sz="2400" b="1" dirty="0"/>
              <a:t>o concesión de los derechos sobre tecnologías futuras no </a:t>
            </a:r>
            <a:r>
              <a:rPr lang="es-ES_tradnl" sz="2400" b="1" dirty="0" smtClean="0"/>
              <a:t>conocidas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ES_tradnl" sz="2400" b="1" dirty="0" smtClean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ES_tradnl" sz="2400" b="1" dirty="0" smtClean="0"/>
              <a:t>Limitaciones </a:t>
            </a:r>
            <a:r>
              <a:rPr lang="es-ES_tradnl" sz="2400" b="1" dirty="0"/>
              <a:t>contenidas en los derechos </a:t>
            </a:r>
            <a:r>
              <a:rPr lang="es-ES_tradnl" sz="2400" b="1" dirty="0" smtClean="0"/>
              <a:t>concedidos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ES_tradnl" sz="2400" b="1" dirty="0" smtClean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ES_tradnl" sz="2400" b="1" dirty="0" smtClean="0"/>
              <a:t>Vigencia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ES_tradnl" sz="2400" b="1" dirty="0" smtClean="0"/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ES_tradnl" sz="2400" b="1" dirty="0" smtClean="0"/>
              <a:t>Cláusula de responsabilidad frente a terceros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MX" sz="24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Char char="§"/>
              <a:defRPr/>
            </a:pP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eaLnBrk="1" hangingPunct="1">
              <a:defRPr/>
            </a:pPr>
            <a:endParaRPr lang="es-MX" sz="24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13" y="2492375"/>
            <a:ext cx="8229600" cy="1600200"/>
          </a:xfrm>
        </p:spPr>
        <p:txBody>
          <a:bodyPr/>
          <a:lstStyle/>
          <a:p>
            <a:pPr>
              <a:defRPr/>
            </a:pPr>
            <a:endParaRPr lang="es-MX" dirty="0"/>
          </a:p>
        </p:txBody>
      </p:sp>
      <p:pic>
        <p:nvPicPr>
          <p:cNvPr id="4" name="Gears of War Boss Walkthrough Part 1.fl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4825" y="1143000"/>
            <a:ext cx="81343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17287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600" b="1" dirty="0" smtClean="0">
                <a:latin typeface="Arial" charset="0"/>
              </a:rPr>
              <a:t>¡MUCHAS GRACIAS! </a:t>
            </a:r>
            <a:br>
              <a:rPr lang="es-MX" sz="3600" b="1" dirty="0" smtClean="0">
                <a:latin typeface="Arial" charset="0"/>
              </a:rPr>
            </a:br>
            <a:r>
              <a:rPr lang="es-MX" sz="1800" b="1" dirty="0" smtClean="0">
                <a:latin typeface="Arial" charset="0"/>
              </a:rPr>
              <a:t>CARMEN ARTEAGA </a:t>
            </a:r>
            <a:br>
              <a:rPr lang="es-MX" sz="1800" b="1" dirty="0" smtClean="0">
                <a:latin typeface="Arial" charset="0"/>
              </a:rPr>
            </a:br>
            <a:r>
              <a:rPr lang="es-MX" sz="1800" b="1" dirty="0" smtClean="0">
                <a:latin typeface="Arial" charset="0"/>
              </a:rPr>
              <a:t/>
            </a:r>
            <a:br>
              <a:rPr lang="es-MX" sz="1800" b="1" dirty="0" smtClean="0">
                <a:latin typeface="Arial" charset="0"/>
              </a:rPr>
            </a:br>
            <a:r>
              <a:rPr lang="es-MX" sz="1800" b="1" dirty="0" smtClean="0">
                <a:latin typeface="Arial" charset="0"/>
              </a:rPr>
              <a:t>ESPECIALISTA EN PROPIEDAD INTELECTUAL </a:t>
            </a:r>
            <a:endParaRPr lang="es-MX" sz="1800" b="1" dirty="0"/>
          </a:p>
        </p:txBody>
      </p:sp>
      <p:grpSp>
        <p:nvGrpSpPr>
          <p:cNvPr id="15363" name="3 Grupo"/>
          <p:cNvGrpSpPr>
            <a:grpSpLocks/>
          </p:cNvGrpSpPr>
          <p:nvPr/>
        </p:nvGrpSpPr>
        <p:grpSpPr bwMode="auto">
          <a:xfrm>
            <a:off x="2411413" y="3789363"/>
            <a:ext cx="3730625" cy="1368425"/>
            <a:chOff x="2699792" y="5342574"/>
            <a:chExt cx="3600473" cy="1398794"/>
          </a:xfrm>
        </p:grpSpPr>
        <p:pic>
          <p:nvPicPr>
            <p:cNvPr id="15365" name="Picture 2" descr="http://img412.imageshack.us/img412/8704/logo2hj.png">
              <a:hlinkClick r:id="rId2" tooltip="AC Abogados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27983" y="5342574"/>
              <a:ext cx="1320081" cy="1038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CuadroTexto"/>
            <p:cNvSpPr txBox="1"/>
            <p:nvPr/>
          </p:nvSpPr>
          <p:spPr>
            <a:xfrm>
              <a:off x="2699792" y="6342176"/>
              <a:ext cx="3600473" cy="39919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>
                  <a:solidFill>
                    <a:schemeClr val="accent1">
                      <a:lumMod val="75000"/>
                    </a:schemeClr>
                  </a:solidFill>
                  <a:latin typeface="Baskerville Old Face" pitchFamily="18" charset="0"/>
                  <a:cs typeface="+mn-cs"/>
                </a:rPr>
                <a:t>ARTEAGA &amp; CASTELLTORT</a:t>
              </a:r>
            </a:p>
          </p:txBody>
        </p:sp>
      </p:grpSp>
      <p:sp>
        <p:nvSpPr>
          <p:cNvPr id="7" name="Text Box 3079"/>
          <p:cNvSpPr txBox="1">
            <a:spLocks noChangeArrowheads="1"/>
          </p:cNvSpPr>
          <p:nvPr/>
        </p:nvSpPr>
        <p:spPr bwMode="auto">
          <a:xfrm>
            <a:off x="2938463" y="5229225"/>
            <a:ext cx="2786062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1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+mn-cs"/>
              </a:rPr>
              <a:t>GOLONDRINA No. 68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+mn-cs"/>
              </a:rPr>
              <a:t>COLONIA EL ROSEDAL,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+mn-cs"/>
              </a:rPr>
              <a:t>COYOACÁN, C.P. 04330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+mn-cs"/>
              </a:rPr>
              <a:t>MÉXICO, D.F.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sz="1100" b="1" dirty="0">
              <a:solidFill>
                <a:schemeClr val="tx2">
                  <a:lumMod val="75000"/>
                </a:schemeClr>
              </a:solidFill>
              <a:latin typeface="Arial" charset="0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  <a:cs typeface="+mn-cs"/>
              </a:rPr>
              <a:t>TELS: 5553.4754/ 5336.5806/ 5549.1392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8775"/>
            <a:ext cx="7772400" cy="2133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2800" b="1" dirty="0" smtClean="0">
                <a:latin typeface="Arial" charset="0"/>
              </a:rPr>
              <a:t>NUEVAS CREACIONES INTELECTUALES: </a:t>
            </a:r>
            <a:br>
              <a:rPr lang="es-MX" sz="2800" b="1" dirty="0" smtClean="0">
                <a:latin typeface="Arial" charset="0"/>
              </a:rPr>
            </a:br>
            <a:r>
              <a:rPr lang="es-MX" sz="2800" b="1" dirty="0" smtClean="0">
                <a:latin typeface="Arial" charset="0"/>
              </a:rPr>
              <a:t>PRODUCTOS MULTIMEDIA Y LOS CONTRATOS RELACIONADOS CON LOS MISMOS</a:t>
            </a:r>
            <a:endParaRPr lang="es-MX" sz="2800" b="1" dirty="0"/>
          </a:p>
        </p:txBody>
      </p:sp>
      <p:grpSp>
        <p:nvGrpSpPr>
          <p:cNvPr id="4099" name="3 Grupo"/>
          <p:cNvGrpSpPr>
            <a:grpSpLocks/>
          </p:cNvGrpSpPr>
          <p:nvPr/>
        </p:nvGrpSpPr>
        <p:grpSpPr bwMode="auto">
          <a:xfrm>
            <a:off x="2987675" y="3644900"/>
            <a:ext cx="3384550" cy="1223963"/>
            <a:chOff x="2699792" y="5342574"/>
            <a:chExt cx="3600473" cy="1398794"/>
          </a:xfrm>
        </p:grpSpPr>
        <p:pic>
          <p:nvPicPr>
            <p:cNvPr id="4101" name="Picture 2" descr="http://img412.imageshack.us/img412/8704/logo2hj.png">
              <a:hlinkClick r:id="rId2" tooltip="AC Abogados"/>
            </p:cNvPr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827983" y="5342574"/>
              <a:ext cx="1320081" cy="1038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CuadroTexto"/>
            <p:cNvSpPr txBox="1"/>
            <p:nvPr/>
          </p:nvSpPr>
          <p:spPr>
            <a:xfrm>
              <a:off x="2699792" y="6342231"/>
              <a:ext cx="3600473" cy="39913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>
                  <a:solidFill>
                    <a:schemeClr val="accent1">
                      <a:lumMod val="75000"/>
                    </a:schemeClr>
                  </a:solidFill>
                  <a:latin typeface="Baskerville Old Face" pitchFamily="18" charset="0"/>
                  <a:cs typeface="+mn-cs"/>
                </a:rPr>
                <a:t>ARTEAGA &amp; CASTELLTORT</a:t>
              </a:r>
            </a:p>
          </p:txBody>
        </p:sp>
      </p:grpSp>
      <p:sp>
        <p:nvSpPr>
          <p:cNvPr id="7" name="Text Box 3079"/>
          <p:cNvSpPr txBox="1">
            <a:spLocks noChangeArrowheads="1"/>
          </p:cNvSpPr>
          <p:nvPr/>
        </p:nvSpPr>
        <p:spPr bwMode="auto">
          <a:xfrm>
            <a:off x="4344988" y="5445125"/>
            <a:ext cx="4475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800" b="1" dirty="0">
                <a:solidFill>
                  <a:schemeClr val="tx2">
                    <a:lumMod val="75000"/>
                  </a:schemeClr>
                </a:solidFill>
                <a:latin typeface="Arial" charset="0"/>
                <a:cs typeface="+mn-cs"/>
              </a:rPr>
              <a:t>D.R. © CARMEN ARTEAGA ALVARADO</a:t>
            </a:r>
            <a:endParaRPr lang="es-ES" sz="1800" b="1" dirty="0">
              <a:solidFill>
                <a:schemeClr val="tx2">
                  <a:lumMod val="75000"/>
                </a:schemeClr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28600" y="549275"/>
            <a:ext cx="8591550" cy="59705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s-MX" sz="1400" b="1" dirty="0" smtClean="0">
              <a:latin typeface="Arial" charset="0"/>
            </a:endParaRPr>
          </a:p>
          <a:p>
            <a:pPr algn="ctr" eaLnBrk="1" hangingPunct="1">
              <a:defRPr/>
            </a:pPr>
            <a:r>
              <a:rPr lang="es-MX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DEFINICIÓN DE OBRA MULTIMEDIA</a:t>
            </a:r>
          </a:p>
          <a:p>
            <a:pPr algn="ctr" eaLnBrk="1" hangingPunct="1">
              <a:defRPr/>
            </a:pPr>
            <a:endParaRPr lang="es-MX" sz="1400" b="1" dirty="0" smtClean="0">
              <a:latin typeface="Arial" charset="0"/>
            </a:endParaRPr>
          </a:p>
          <a:p>
            <a:pPr algn="ctr" eaLnBrk="1" hangingPunct="1">
              <a:defRPr/>
            </a:pPr>
            <a:endParaRPr lang="es-MX" sz="1000" b="1" dirty="0" smtClean="0">
              <a:latin typeface="Arial" charset="0"/>
            </a:endParaRPr>
          </a:p>
          <a:p>
            <a:pPr algn="just" eaLnBrk="1" hangingPunct="1"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“OBRA MULTIMEDIA ES LA COMPUESTA POR DIVERSOS ELEMENTOS EN ESPECIAL  OBRAS Y OTRAS CONTRIBUCIONES PERTENECIENTES A DISTINTOS GÉNEROS- TEXTOS, SONIDOS, IMÁGENES FIJAS O EN MOVIMIENTO, ETCÉTERA-QUE PUEDEN SER PREEXISTENTES O CREADAS ESPECIALMENTE, Y QUE TRANSFORMADOS EN DÍGITOS BINARIOS SE INTEGRAN EN UN SOLO MEDIO O SOPORTE DIGITAL Y SON REGIDOS POR UNO O MÁS PROGRAMAS DE ORDENADOR QUE PERMITE SU UTILIZACIÓN INTERACTIVA.”</a:t>
            </a:r>
          </a:p>
          <a:p>
            <a:pPr algn="just" eaLnBrk="1" hangingPunct="1">
              <a:defRPr/>
            </a:pPr>
            <a:endParaRPr lang="es-MX" sz="24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r>
              <a:rPr lang="es-ES" sz="1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LIPSZYC, Delia, “NUEVOS TEMAS DE DERECHO DE AUTOR Y DERECHOS CONEXOS”, EDITADA POR UNESCO, CERLALC Y ZAVALÍA, BUENOS AIRES ARGENTINA, 2004, P. 451</a:t>
            </a:r>
          </a:p>
        </p:txBody>
      </p: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4479925" y="3048000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 sz="4400">
              <a:solidFill>
                <a:schemeClr val="tx2"/>
              </a:solidFill>
            </a:endParaRPr>
          </a:p>
          <a:p>
            <a:endParaRPr lang="es-ES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57200" y="1020763"/>
            <a:ext cx="8291513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MX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OTRAS DENOMINACIONES</a:t>
            </a:r>
          </a:p>
          <a:p>
            <a:pPr algn="ctr" eaLnBrk="1" hangingPunct="1">
              <a:defRPr/>
            </a:pPr>
            <a:endParaRPr lang="es-MX" sz="3200" b="1" dirty="0" smtClean="0"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PRODUCTO MULTIMEDIA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PRODUCCIÓN MULTIMEDIA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CREACIÓN MULTIMEDIA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PROGRAMA MULTIMEDIA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ES" sz="2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ES" sz="2000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OBRA </a:t>
            </a:r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MULTIMEDIA</a:t>
            </a:r>
            <a:endParaRPr lang="es-E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31813" y="260350"/>
            <a:ext cx="8001000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es-MX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CARACTERÍSTICAS DE LAS OBRAS MULTIMEDIA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SE COMPONEN POR OBRAS Y CONTRIBUCIONES PERTENECIENTES A DOS O MÁS CLASES DE GÉNEROS DISTINTOS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PUEDEN SER OBRAS PREEXISTENTES (ADAPTADAS O NO) O ELABORADAS ESPECÍFICAMENTE PARA LAS OBRAS DE QUE SE TRATE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LAS OBRAS ESTÁN DIGITALIZADAS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SE INTEGRAN N UN SOLO MEDIO O SOPORTE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SE RIGEN POR UNO MÁS PROGRAMASA DE CÓMPUTO</a:t>
            </a: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PRESENTAN UNA PROPUESTA DE INTERACTIVIDAD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28600" y="476250"/>
            <a:ext cx="85915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MX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ELEMENTOS COMPONENTES DE UNA OBRA MULTIMEDIA</a:t>
            </a:r>
          </a:p>
          <a:p>
            <a:pPr eaLnBrk="1" hangingPunct="1">
              <a:defRPr/>
            </a:pPr>
            <a:endParaRPr lang="es-MX" sz="16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OBRAS LITERARIAS:</a:t>
            </a:r>
          </a:p>
          <a:p>
            <a:pPr eaLnBrk="1" hangingPunct="1">
              <a:defRPr/>
            </a:pPr>
            <a:endParaRPr lang="es-MX" sz="24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GUIÓN (HIPERTEXTOS)</a:t>
            </a:r>
          </a:p>
          <a:p>
            <a:pPr marL="342900" indent="-342900" eaLnBrk="1" hangingPunct="1">
              <a:buFont typeface="Wingdings" pitchFamily="2" charset="2"/>
              <a:buChar char="§"/>
              <a:defRPr/>
            </a:pPr>
            <a:endParaRPr lang="es-MX" sz="24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PROGRAMA DE CÓMPUTO </a:t>
            </a:r>
          </a:p>
          <a:p>
            <a:pPr marL="342900" indent="-342900" eaLnBrk="1" hangingPunct="1">
              <a:buFont typeface="Wingdings" pitchFamily="2" charset="2"/>
              <a:buChar char="§"/>
              <a:defRPr/>
            </a:pP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OBRAS ARTÍSTICAS: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DISEÑOS GRÁFICOS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ANIMACIÓN DIGITAL</a:t>
            </a:r>
          </a:p>
          <a:p>
            <a:pPr eaLnBrk="1" hangingPunct="1">
              <a:defRPr/>
            </a:pPr>
            <a:endParaRPr lang="es-MX" sz="24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9220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28600" y="260350"/>
            <a:ext cx="8591550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MX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ELEMENTOS COMPONENTES DE UNA OBRA MULTIMEDIA</a:t>
            </a:r>
          </a:p>
          <a:p>
            <a:pPr eaLnBrk="1" hangingPunct="1">
              <a:defRPr/>
            </a:pPr>
            <a:endParaRPr lang="es-MX" sz="16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OTROS PRODUCTOS DEL INTELECTO DIFERENTES A LAS OBRAS:</a:t>
            </a:r>
          </a:p>
          <a:p>
            <a:pPr eaLnBrk="1" hangingPunct="1"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	</a:t>
            </a: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EXPRESIONES DE CULTURAS POPULARES</a:t>
            </a: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SIMBOLOS PATRIOS</a:t>
            </a:r>
          </a:p>
          <a:p>
            <a:pPr marL="1085850" lvl="1" indent="-342900" algn="just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DERECHOS CONEXOS</a:t>
            </a: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RESERVAS DE DERECHOS AL USO EXCLUSIVO</a:t>
            </a: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IMAGEN </a:t>
            </a:r>
          </a:p>
          <a:p>
            <a:pPr marL="342900" indent="-342900" eaLnBrk="1" hangingPunct="1">
              <a:buFont typeface="Wingdings" pitchFamily="2" charset="2"/>
              <a:buChar char="§"/>
              <a:defRPr/>
            </a:pP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OTROS DERECHOS DE PROPIEDAD INTELECTUAL INVOLUCRADOS:</a:t>
            </a: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DISEÑOS GRÁFICOS</a:t>
            </a:r>
          </a:p>
          <a:p>
            <a:pPr marL="1085850" lvl="1" indent="-342900" eaLnBrk="1" hangingPunct="1">
              <a:buFont typeface="Wingdings" pitchFamily="2" charset="2"/>
              <a:buChar char="§"/>
              <a:defRPr/>
            </a:pPr>
            <a:r>
              <a:rPr lang="es-MX" sz="24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MARCAS</a:t>
            </a:r>
          </a:p>
          <a:p>
            <a:pPr eaLnBrk="1" hangingPunct="1">
              <a:defRPr/>
            </a:pPr>
            <a:endParaRPr lang="es-MX" sz="24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10244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33400" y="381000"/>
            <a:ext cx="8359775" cy="54784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MX" sz="28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PROTECCIÓN DE LAS OBRAS MULTIMEDIA</a:t>
            </a:r>
          </a:p>
          <a:p>
            <a:pPr algn="ctr" eaLnBrk="1" hangingPunct="1">
              <a:defRPr/>
            </a:pPr>
            <a:endParaRPr lang="es-MX" sz="28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algn="ctr" eaLnBrk="1" hangingPunct="1">
              <a:defRPr/>
            </a:pPr>
            <a:endParaRPr lang="es-ES" sz="14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PROTECCIÓN DE LA OBRA MULTIMEDIA EN SU CONJUNTO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MX" sz="2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PROTECCIÓN DE LAS OBRAS QUE LAS COMPONEN 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MX" sz="2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PROTECCIÓN DE OTRAS CREACIONES INTELECTUALES PREVISTAS EN LA LEY FEDERAL DEL DERECHO DE AUTOR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MX" sz="2000" b="1" dirty="0" smtClean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s-MX" sz="2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s-MX" sz="2000" b="1" dirty="0" smtClean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PROTECCIÓN DE OTRAS CREACIONES QUE EXCEDEN EL DERECHO AUTORAL</a:t>
            </a:r>
          </a:p>
          <a:p>
            <a:pPr algn="just" eaLnBrk="1" hangingPunct="1">
              <a:defRPr/>
            </a:pPr>
            <a:endParaRPr lang="es-MX" sz="2000" b="1" dirty="0">
              <a:solidFill>
                <a:schemeClr val="tx2">
                  <a:lumMod val="75000"/>
                </a:schemeClr>
              </a:solidFill>
              <a:latin typeface="Arial" charset="0"/>
            </a:endParaRPr>
          </a:p>
          <a:p>
            <a:pPr algn="just" eaLnBrk="1" hangingPunct="1">
              <a:defRPr/>
            </a:pPr>
            <a:endParaRPr lang="es-ES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>
            <a:spLocks noChangeArrowheads="1"/>
          </p:cNvSpPr>
          <p:nvPr/>
        </p:nvSpPr>
        <p:spPr bwMode="auto">
          <a:xfrm>
            <a:off x="1524000" y="13716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 b="1">
                <a:latin typeface="Arial" charset="0"/>
              </a:rPr>
              <a:t>  </a:t>
            </a:r>
          </a:p>
        </p:txBody>
      </p:sp>
      <p:sp>
        <p:nvSpPr>
          <p:cNvPr id="11267" name="Text Box 7"/>
          <p:cNvSpPr txBox="1">
            <a:spLocks noChangeArrowheads="1"/>
          </p:cNvSpPr>
          <p:nvPr/>
        </p:nvSpPr>
        <p:spPr bwMode="auto">
          <a:xfrm>
            <a:off x="3565525" y="3165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11268" name="Text Box 8"/>
          <p:cNvSpPr txBox="1">
            <a:spLocks noChangeArrowheads="1"/>
          </p:cNvSpPr>
          <p:nvPr/>
        </p:nvSpPr>
        <p:spPr bwMode="auto">
          <a:xfrm>
            <a:off x="609600" y="1371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s-MX" sz="3200" b="1">
                <a:latin typeface="Arial" charset="0"/>
              </a:rPr>
              <a:t>      			</a:t>
            </a:r>
            <a:endParaRPr lang="es-MX" sz="2400" b="1">
              <a:latin typeface="Arial" charset="0"/>
            </a:endParaRPr>
          </a:p>
        </p:txBody>
      </p:sp>
      <p:sp>
        <p:nvSpPr>
          <p:cNvPr id="11269" name="Rectangle 10"/>
          <p:cNvSpPr>
            <a:spLocks noChangeArrowheads="1"/>
          </p:cNvSpPr>
          <p:nvPr/>
        </p:nvSpPr>
        <p:spPr bwMode="auto">
          <a:xfrm>
            <a:off x="4479925" y="3048000"/>
            <a:ext cx="1841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 sz="4400">
              <a:solidFill>
                <a:schemeClr val="tx2"/>
              </a:solidFill>
            </a:endParaRPr>
          </a:p>
          <a:p>
            <a:endParaRPr lang="es-ES" sz="4400">
              <a:solidFill>
                <a:schemeClr val="tx2"/>
              </a:solidFill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683568" y="548680"/>
          <a:ext cx="7416824" cy="5904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dautor Naturaleza y Funciones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Indautor Naturaleza y Funciones</Template>
  <TotalTime>622</TotalTime>
  <Words>421</Words>
  <Application>Microsoft Office PowerPoint</Application>
  <PresentationFormat>Presentación en pantalla (4:3)</PresentationFormat>
  <Paragraphs>154</Paragraphs>
  <Slides>13</Slides>
  <Notes>9</Notes>
  <HiddenSlides>0</HiddenSlides>
  <MMClips>1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Palatino Linotype</vt:lpstr>
      <vt:lpstr>Arial</vt:lpstr>
      <vt:lpstr>Century Gothic</vt:lpstr>
      <vt:lpstr>Courier New</vt:lpstr>
      <vt:lpstr>Calibri</vt:lpstr>
      <vt:lpstr>Baskerville Old Face</vt:lpstr>
      <vt:lpstr>Times New Roman</vt:lpstr>
      <vt:lpstr>Wingdings</vt:lpstr>
      <vt:lpstr>Indautor Naturaleza y Funciones</vt:lpstr>
      <vt:lpstr>Diapositiva 1</vt:lpstr>
      <vt:lpstr>NUEVAS CREACIONES INTELECTUALES:  PRODUCTOS MULTIMEDIA Y LOS CONTRATOS RELACIONADOS CON LOS MISMOS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¡MUCHAS GRACIAS!  CARMEN ARTEAGA   ESPECIALISTA EN PROPIEDAD INTELECTUAL </vt:lpstr>
    </vt:vector>
  </TitlesOfParts>
  <Company>A&amp;C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INDAUTOR NATURALEZA Y FUNCIONES</dc:title>
  <dc:creator>Carmen</dc:creator>
  <cp:lastModifiedBy>CNCA</cp:lastModifiedBy>
  <cp:revision>36</cp:revision>
  <dcterms:created xsi:type="dcterms:W3CDTF">2011-07-08T02:05:44Z</dcterms:created>
  <dcterms:modified xsi:type="dcterms:W3CDTF">2011-10-24T19:49:01Z</dcterms:modified>
</cp:coreProperties>
</file>